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0"/>
  </p:notesMasterIdLst>
  <p:sldIdLst>
    <p:sldId id="256" r:id="rId2"/>
    <p:sldId id="257" r:id="rId3"/>
    <p:sldId id="262" r:id="rId4"/>
    <p:sldId id="258" r:id="rId5"/>
    <p:sldId id="259" r:id="rId6"/>
    <p:sldId id="260" r:id="rId7"/>
    <p:sldId id="263"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75C277-7E19-4B74-87A2-C2F8EC309C0D}" v="19" dt="2023-04-14T06:10:32.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939" autoAdjust="0"/>
  </p:normalViewPr>
  <p:slideViewPr>
    <p:cSldViewPr snapToGrid="0">
      <p:cViewPr varScale="1">
        <p:scale>
          <a:sx n="92" d="100"/>
          <a:sy n="92" d="100"/>
        </p:scale>
        <p:origin x="13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ivo" userId="cf854a0872bff635" providerId="LiveId" clId="{7475C277-7E19-4B74-87A2-C2F8EC309C0D}"/>
    <pc:docChg chg="undo custSel addSld modSld">
      <pc:chgData name="Toivo" userId="cf854a0872bff635" providerId="LiveId" clId="{7475C277-7E19-4B74-87A2-C2F8EC309C0D}" dt="2023-04-14T06:12:40.894" v="1143" actId="20577"/>
      <pc:docMkLst>
        <pc:docMk/>
      </pc:docMkLst>
      <pc:sldChg chg="modSp mod">
        <pc:chgData name="Toivo" userId="cf854a0872bff635" providerId="LiveId" clId="{7475C277-7E19-4B74-87A2-C2F8EC309C0D}" dt="2023-04-14T05:52:26.411" v="1089"/>
        <pc:sldMkLst>
          <pc:docMk/>
          <pc:sldMk cId="2900726943" sldId="256"/>
        </pc:sldMkLst>
        <pc:spChg chg="mod">
          <ac:chgData name="Toivo" userId="cf854a0872bff635" providerId="LiveId" clId="{7475C277-7E19-4B74-87A2-C2F8EC309C0D}" dt="2023-04-14T05:52:26.411" v="1089"/>
          <ac:spMkLst>
            <pc:docMk/>
            <pc:sldMk cId="2900726943" sldId="256"/>
            <ac:spMk id="2" creationId="{9DFDA5D5-F9FD-73CF-56AC-7A898686871F}"/>
          </ac:spMkLst>
        </pc:spChg>
        <pc:spChg chg="mod">
          <ac:chgData name="Toivo" userId="cf854a0872bff635" providerId="LiveId" clId="{7475C277-7E19-4B74-87A2-C2F8EC309C0D}" dt="2023-04-14T05:52:26.411" v="1089"/>
          <ac:spMkLst>
            <pc:docMk/>
            <pc:sldMk cId="2900726943" sldId="256"/>
            <ac:spMk id="3" creationId="{B24851BA-AA50-759E-54D0-9BE22C8BED30}"/>
          </ac:spMkLst>
        </pc:spChg>
      </pc:sldChg>
      <pc:sldChg chg="addSp delSp modSp mod setBg delDesignElem">
        <pc:chgData name="Toivo" userId="cf854a0872bff635" providerId="LiveId" clId="{7475C277-7E19-4B74-87A2-C2F8EC309C0D}" dt="2023-04-14T06:12:40.894" v="1143" actId="20577"/>
        <pc:sldMkLst>
          <pc:docMk/>
          <pc:sldMk cId="511128723" sldId="257"/>
        </pc:sldMkLst>
        <pc:spChg chg="mod">
          <ac:chgData name="Toivo" userId="cf854a0872bff635" providerId="LiveId" clId="{7475C277-7E19-4B74-87A2-C2F8EC309C0D}" dt="2023-04-14T05:51:17.691" v="1085" actId="1076"/>
          <ac:spMkLst>
            <pc:docMk/>
            <pc:sldMk cId="511128723" sldId="257"/>
            <ac:spMk id="2" creationId="{C312A8F4-16F1-9CA1-764C-07225325B7B4}"/>
          </ac:spMkLst>
        </pc:spChg>
        <pc:spChg chg="mod">
          <ac:chgData name="Toivo" userId="cf854a0872bff635" providerId="LiveId" clId="{7475C277-7E19-4B74-87A2-C2F8EC309C0D}" dt="2023-04-14T06:12:40.894" v="1143" actId="20577"/>
          <ac:spMkLst>
            <pc:docMk/>
            <pc:sldMk cId="511128723" sldId="257"/>
            <ac:spMk id="3" creationId="{50C47650-97CF-BF40-4365-0E0C69A155D7}"/>
          </ac:spMkLst>
        </pc:spChg>
        <pc:spChg chg="add del">
          <ac:chgData name="Toivo" userId="cf854a0872bff635" providerId="LiveId" clId="{7475C277-7E19-4B74-87A2-C2F8EC309C0D}" dt="2023-04-14T05:51:51.761" v="1087"/>
          <ac:spMkLst>
            <pc:docMk/>
            <pc:sldMk cId="511128723" sldId="257"/>
            <ac:spMk id="9" creationId="{DC3B8C6B-63CA-4384-8059-2036BE520277}"/>
          </ac:spMkLst>
        </pc:spChg>
        <pc:spChg chg="add del">
          <ac:chgData name="Toivo" userId="cf854a0872bff635" providerId="LiveId" clId="{7475C277-7E19-4B74-87A2-C2F8EC309C0D}" dt="2023-04-14T05:51:51.761" v="1087"/>
          <ac:spMkLst>
            <pc:docMk/>
            <pc:sldMk cId="511128723" sldId="257"/>
            <ac:spMk id="11" creationId="{C71B03AA-C0EB-4104-84F8-E1AB8BFBEF60}"/>
          </ac:spMkLst>
        </pc:spChg>
        <pc:picChg chg="add">
          <ac:chgData name="Toivo" userId="cf854a0872bff635" providerId="LiveId" clId="{7475C277-7E19-4B74-87A2-C2F8EC309C0D}" dt="2023-04-14T05:47:31.218" v="937" actId="26606"/>
          <ac:picMkLst>
            <pc:docMk/>
            <pc:sldMk cId="511128723" sldId="257"/>
            <ac:picMk id="5" creationId="{96E437B9-E07D-4B96-5163-053946ABF47C}"/>
          </ac:picMkLst>
        </pc:picChg>
        <pc:picChg chg="add del">
          <ac:chgData name="Toivo" userId="cf854a0872bff635" providerId="LiveId" clId="{7475C277-7E19-4B74-87A2-C2F8EC309C0D}" dt="2023-04-14T05:51:51.761" v="1087"/>
          <ac:picMkLst>
            <pc:docMk/>
            <pc:sldMk cId="511128723" sldId="257"/>
            <ac:picMk id="13" creationId="{09C2B723-6C2F-49DE-A429-50BDFD1ADB45}"/>
          </ac:picMkLst>
        </pc:picChg>
      </pc:sldChg>
      <pc:sldChg chg="addSp delSp modSp mod delDesignElem">
        <pc:chgData name="Toivo" userId="cf854a0872bff635" providerId="LiveId" clId="{7475C277-7E19-4B74-87A2-C2F8EC309C0D}" dt="2023-04-14T05:47:11.504" v="933"/>
        <pc:sldMkLst>
          <pc:docMk/>
          <pc:sldMk cId="2482349770" sldId="258"/>
        </pc:sldMkLst>
        <pc:spChg chg="mod">
          <ac:chgData name="Toivo" userId="cf854a0872bff635" providerId="LiveId" clId="{7475C277-7E19-4B74-87A2-C2F8EC309C0D}" dt="2023-04-14T05:34:11.687" v="544" actId="26606"/>
          <ac:spMkLst>
            <pc:docMk/>
            <pc:sldMk cId="2482349770" sldId="258"/>
            <ac:spMk id="2" creationId="{3735F0AB-1C51-E203-8D1B-DF64F038612C}"/>
          </ac:spMkLst>
        </pc:spChg>
        <pc:spChg chg="add del mod">
          <ac:chgData name="Toivo" userId="cf854a0872bff635" providerId="LiveId" clId="{7475C277-7E19-4B74-87A2-C2F8EC309C0D}" dt="2023-04-14T05:33:39.230" v="543" actId="22"/>
          <ac:spMkLst>
            <pc:docMk/>
            <pc:sldMk cId="2482349770" sldId="258"/>
            <ac:spMk id="4" creationId="{088C0D0D-D447-F469-CB84-CEB7E8D97467}"/>
          </ac:spMkLst>
        </pc:spChg>
        <pc:spChg chg="del">
          <ac:chgData name="Toivo" userId="cf854a0872bff635" providerId="LiveId" clId="{7475C277-7E19-4B74-87A2-C2F8EC309C0D}" dt="2023-04-14T05:33:01.493" v="538" actId="478"/>
          <ac:spMkLst>
            <pc:docMk/>
            <pc:sldMk cId="2482349770" sldId="258"/>
            <ac:spMk id="16" creationId="{EC6A7FED-1FF3-82CA-BE49-AED46D00B24D}"/>
          </ac:spMkLst>
        </pc:spChg>
        <pc:spChg chg="del">
          <ac:chgData name="Toivo" userId="cf854a0872bff635" providerId="LiveId" clId="{7475C277-7E19-4B74-87A2-C2F8EC309C0D}" dt="2023-04-14T05:34:11.687" v="544" actId="26606"/>
          <ac:spMkLst>
            <pc:docMk/>
            <pc:sldMk cId="2482349770" sldId="258"/>
            <ac:spMk id="32" creationId="{69D47016-023F-44BD-981C-50E7A10A6609}"/>
          </ac:spMkLst>
        </pc:spChg>
        <pc:spChg chg="del">
          <ac:chgData name="Toivo" userId="cf854a0872bff635" providerId="LiveId" clId="{7475C277-7E19-4B74-87A2-C2F8EC309C0D}" dt="2023-04-14T05:34:11.687" v="544" actId="26606"/>
          <ac:spMkLst>
            <pc:docMk/>
            <pc:sldMk cId="2482349770" sldId="258"/>
            <ac:spMk id="34" creationId="{6D8B37B0-0682-433E-BC8D-498C04ABD9A7}"/>
          </ac:spMkLst>
        </pc:spChg>
        <pc:spChg chg="add del">
          <ac:chgData name="Toivo" userId="cf854a0872bff635" providerId="LiveId" clId="{7475C277-7E19-4B74-87A2-C2F8EC309C0D}" dt="2023-04-14T05:47:11.504" v="933"/>
          <ac:spMkLst>
            <pc:docMk/>
            <pc:sldMk cId="2482349770" sldId="258"/>
            <ac:spMk id="39" creationId="{14E3B5B9-EAD6-4EBC-A4EB-FAF1FD57D32A}"/>
          </ac:spMkLst>
        </pc:spChg>
        <pc:spChg chg="add del">
          <ac:chgData name="Toivo" userId="cf854a0872bff635" providerId="LiveId" clId="{7475C277-7E19-4B74-87A2-C2F8EC309C0D}" dt="2023-04-14T05:47:11.504" v="933"/>
          <ac:spMkLst>
            <pc:docMk/>
            <pc:sldMk cId="2482349770" sldId="258"/>
            <ac:spMk id="41" creationId="{3276E0C7-D588-440B-8F4A-876392DB718F}"/>
          </ac:spMkLst>
        </pc:spChg>
        <pc:spChg chg="add del">
          <ac:chgData name="Toivo" userId="cf854a0872bff635" providerId="LiveId" clId="{7475C277-7E19-4B74-87A2-C2F8EC309C0D}" dt="2023-04-14T05:47:11.504" v="933"/>
          <ac:spMkLst>
            <pc:docMk/>
            <pc:sldMk cId="2482349770" sldId="258"/>
            <ac:spMk id="43" creationId="{77D859EF-0C2A-487B-A0C6-A8276E48DDB9}"/>
          </ac:spMkLst>
        </pc:spChg>
        <pc:spChg chg="add del">
          <ac:chgData name="Toivo" userId="cf854a0872bff635" providerId="LiveId" clId="{7475C277-7E19-4B74-87A2-C2F8EC309C0D}" dt="2023-04-14T05:47:11.504" v="933"/>
          <ac:spMkLst>
            <pc:docMk/>
            <pc:sldMk cId="2482349770" sldId="258"/>
            <ac:spMk id="45" creationId="{928DAEEC-DF4E-4F27-9670-DC11E882C748}"/>
          </ac:spMkLst>
        </pc:spChg>
        <pc:spChg chg="add del">
          <ac:chgData name="Toivo" userId="cf854a0872bff635" providerId="LiveId" clId="{7475C277-7E19-4B74-87A2-C2F8EC309C0D}" dt="2023-04-14T05:47:11.504" v="933"/>
          <ac:spMkLst>
            <pc:docMk/>
            <pc:sldMk cId="2482349770" sldId="258"/>
            <ac:spMk id="47" creationId="{EDB19A81-C621-40A1-87E0-015F982C4807}"/>
          </ac:spMkLst>
        </pc:spChg>
        <pc:picChg chg="add mod">
          <ac:chgData name="Toivo" userId="cf854a0872bff635" providerId="LiveId" clId="{7475C277-7E19-4B74-87A2-C2F8EC309C0D}" dt="2023-04-14T05:34:58.904" v="553" actId="1076"/>
          <ac:picMkLst>
            <pc:docMk/>
            <pc:sldMk cId="2482349770" sldId="258"/>
            <ac:picMk id="6" creationId="{556F331B-9337-95B3-12D9-50C8CF2A8DED}"/>
          </ac:picMkLst>
        </pc:picChg>
        <pc:picChg chg="mod">
          <ac:chgData name="Toivo" userId="cf854a0872bff635" providerId="LiveId" clId="{7475C277-7E19-4B74-87A2-C2F8EC309C0D}" dt="2023-04-14T05:34:51.021" v="551" actId="1076"/>
          <ac:picMkLst>
            <pc:docMk/>
            <pc:sldMk cId="2482349770" sldId="258"/>
            <ac:picMk id="8" creationId="{95E176B3-21DC-336F-D4A8-16E28D60800C}"/>
          </ac:picMkLst>
        </pc:picChg>
        <pc:picChg chg="add mod ord">
          <ac:chgData name="Toivo" userId="cf854a0872bff635" providerId="LiveId" clId="{7475C277-7E19-4B74-87A2-C2F8EC309C0D}" dt="2023-04-14T05:35:01.701" v="554" actId="1076"/>
          <ac:picMkLst>
            <pc:docMk/>
            <pc:sldMk cId="2482349770" sldId="258"/>
            <ac:picMk id="9" creationId="{2EF99BC1-0C4A-15D6-5F4F-87AE4424F458}"/>
          </ac:picMkLst>
        </pc:picChg>
        <pc:picChg chg="mod">
          <ac:chgData name="Toivo" userId="cf854a0872bff635" providerId="LiveId" clId="{7475C277-7E19-4B74-87A2-C2F8EC309C0D}" dt="2023-04-14T05:34:49.175" v="550" actId="1076"/>
          <ac:picMkLst>
            <pc:docMk/>
            <pc:sldMk cId="2482349770" sldId="258"/>
            <ac:picMk id="11" creationId="{E6C7230E-C3A0-ACA9-48E7-B77D2E49E4FE}"/>
          </ac:picMkLst>
        </pc:picChg>
      </pc:sldChg>
      <pc:sldChg chg="addSp modSp mod setBg">
        <pc:chgData name="Toivo" userId="cf854a0872bff635" providerId="LiveId" clId="{7475C277-7E19-4B74-87A2-C2F8EC309C0D}" dt="2023-04-14T05:52:39.020" v="1090" actId="26606"/>
        <pc:sldMkLst>
          <pc:docMk/>
          <pc:sldMk cId="1240328281" sldId="259"/>
        </pc:sldMkLst>
        <pc:spChg chg="mod">
          <ac:chgData name="Toivo" userId="cf854a0872bff635" providerId="LiveId" clId="{7475C277-7E19-4B74-87A2-C2F8EC309C0D}" dt="2023-04-14T05:52:39.020" v="1090" actId="26606"/>
          <ac:spMkLst>
            <pc:docMk/>
            <pc:sldMk cId="1240328281" sldId="259"/>
            <ac:spMk id="2" creationId="{A5572048-65FC-F1C8-0074-B2EE8A25E767}"/>
          </ac:spMkLst>
        </pc:spChg>
        <pc:spChg chg="mod">
          <ac:chgData name="Toivo" userId="cf854a0872bff635" providerId="LiveId" clId="{7475C277-7E19-4B74-87A2-C2F8EC309C0D}" dt="2023-04-14T05:52:39.020" v="1090" actId="26606"/>
          <ac:spMkLst>
            <pc:docMk/>
            <pc:sldMk cId="1240328281" sldId="259"/>
            <ac:spMk id="3" creationId="{E96334D2-FCE3-013B-F1F5-FD1EED821F56}"/>
          </ac:spMkLst>
        </pc:spChg>
        <pc:spChg chg="add">
          <ac:chgData name="Toivo" userId="cf854a0872bff635" providerId="LiveId" clId="{7475C277-7E19-4B74-87A2-C2F8EC309C0D}" dt="2023-04-14T05:52:39.020" v="1090" actId="26606"/>
          <ac:spMkLst>
            <pc:docMk/>
            <pc:sldMk cId="1240328281" sldId="259"/>
            <ac:spMk id="8" creationId="{3A9C15D4-2EE7-4D05-B87C-91D1F3B9604B}"/>
          </ac:spMkLst>
        </pc:spChg>
        <pc:spChg chg="add">
          <ac:chgData name="Toivo" userId="cf854a0872bff635" providerId="LiveId" clId="{7475C277-7E19-4B74-87A2-C2F8EC309C0D}" dt="2023-04-14T05:52:39.020" v="1090" actId="26606"/>
          <ac:spMkLst>
            <pc:docMk/>
            <pc:sldMk cId="1240328281" sldId="259"/>
            <ac:spMk id="10" creationId="{4ED7B0FB-9654-4441-9545-02D458B68620}"/>
          </ac:spMkLst>
        </pc:spChg>
        <pc:picChg chg="add">
          <ac:chgData name="Toivo" userId="cf854a0872bff635" providerId="LiveId" clId="{7475C277-7E19-4B74-87A2-C2F8EC309C0D}" dt="2023-04-14T05:52:39.020" v="1090" actId="26606"/>
          <ac:picMkLst>
            <pc:docMk/>
            <pc:sldMk cId="1240328281" sldId="259"/>
            <ac:picMk id="12" creationId="{7BB94C57-FDF3-45A3-9D1F-904523D795D4}"/>
          </ac:picMkLst>
        </pc:picChg>
        <pc:picChg chg="add">
          <ac:chgData name="Toivo" userId="cf854a0872bff635" providerId="LiveId" clId="{7475C277-7E19-4B74-87A2-C2F8EC309C0D}" dt="2023-04-14T05:52:39.020" v="1090" actId="26606"/>
          <ac:picMkLst>
            <pc:docMk/>
            <pc:sldMk cId="1240328281" sldId="259"/>
            <ac:picMk id="14" creationId="{6AEBDF1A-221A-4497-BBA9-57A70D161510}"/>
          </ac:picMkLst>
        </pc:picChg>
      </pc:sldChg>
      <pc:sldChg chg="addSp delSp modSp mod setBg setClrOvrMap modNotesTx">
        <pc:chgData name="Toivo" userId="cf854a0872bff635" providerId="LiveId" clId="{7475C277-7E19-4B74-87A2-C2F8EC309C0D}" dt="2023-04-14T05:52:57.441" v="1093" actId="26606"/>
        <pc:sldMkLst>
          <pc:docMk/>
          <pc:sldMk cId="1895437224" sldId="260"/>
        </pc:sldMkLst>
        <pc:spChg chg="mod">
          <ac:chgData name="Toivo" userId="cf854a0872bff635" providerId="LiveId" clId="{7475C277-7E19-4B74-87A2-C2F8EC309C0D}" dt="2023-04-14T05:52:57.441" v="1093" actId="26606"/>
          <ac:spMkLst>
            <pc:docMk/>
            <pc:sldMk cId="1895437224" sldId="260"/>
            <ac:spMk id="2" creationId="{3CECCEE7-21D1-8492-8D9A-E5A1262A4CAC}"/>
          </ac:spMkLst>
        </pc:spChg>
        <pc:spChg chg="mod">
          <ac:chgData name="Toivo" userId="cf854a0872bff635" providerId="LiveId" clId="{7475C277-7E19-4B74-87A2-C2F8EC309C0D}" dt="2023-04-14T05:52:57.441" v="1093" actId="26606"/>
          <ac:spMkLst>
            <pc:docMk/>
            <pc:sldMk cId="1895437224" sldId="260"/>
            <ac:spMk id="3" creationId="{DD559979-7DCE-C225-788A-3766A8E773D1}"/>
          </ac:spMkLst>
        </pc:spChg>
        <pc:spChg chg="add del">
          <ac:chgData name="Toivo" userId="cf854a0872bff635" providerId="LiveId" clId="{7475C277-7E19-4B74-87A2-C2F8EC309C0D}" dt="2023-04-14T05:52:57.429" v="1092" actId="26606"/>
          <ac:spMkLst>
            <pc:docMk/>
            <pc:sldMk cId="1895437224" sldId="260"/>
            <ac:spMk id="8" creationId="{5D1C0F6D-5AB0-457D-A2E5-4B8E77E3905D}"/>
          </ac:spMkLst>
        </pc:spChg>
        <pc:spChg chg="add del">
          <ac:chgData name="Toivo" userId="cf854a0872bff635" providerId="LiveId" clId="{7475C277-7E19-4B74-87A2-C2F8EC309C0D}" dt="2023-04-14T05:52:57.429" v="1092" actId="26606"/>
          <ac:spMkLst>
            <pc:docMk/>
            <pc:sldMk cId="1895437224" sldId="260"/>
            <ac:spMk id="10" creationId="{FD56A97F-536A-4D70-BE3C-46ED7477A145}"/>
          </ac:spMkLst>
        </pc:spChg>
        <pc:spChg chg="add del">
          <ac:chgData name="Toivo" userId="cf854a0872bff635" providerId="LiveId" clId="{7475C277-7E19-4B74-87A2-C2F8EC309C0D}" dt="2023-04-14T05:52:57.429" v="1092" actId="26606"/>
          <ac:spMkLst>
            <pc:docMk/>
            <pc:sldMk cId="1895437224" sldId="260"/>
            <ac:spMk id="12" creationId="{C8F27DD5-AB09-4348-AEAE-38DD5BF3BA34}"/>
          </ac:spMkLst>
        </pc:spChg>
        <pc:spChg chg="add">
          <ac:chgData name="Toivo" userId="cf854a0872bff635" providerId="LiveId" clId="{7475C277-7E19-4B74-87A2-C2F8EC309C0D}" dt="2023-04-14T05:52:57.441" v="1093" actId="26606"/>
          <ac:spMkLst>
            <pc:docMk/>
            <pc:sldMk cId="1895437224" sldId="260"/>
            <ac:spMk id="16" creationId="{922081EA-7107-46FA-A893-B15086A74875}"/>
          </ac:spMkLst>
        </pc:spChg>
        <pc:picChg chg="add del">
          <ac:chgData name="Toivo" userId="cf854a0872bff635" providerId="LiveId" clId="{7475C277-7E19-4B74-87A2-C2F8EC309C0D}" dt="2023-04-14T05:52:57.429" v="1092" actId="26606"/>
          <ac:picMkLst>
            <pc:docMk/>
            <pc:sldMk cId="1895437224" sldId="260"/>
            <ac:picMk id="14" creationId="{522BA091-022A-4EB4-BBA0-0309BF5F9190}"/>
          </ac:picMkLst>
        </pc:picChg>
        <pc:picChg chg="add">
          <ac:chgData name="Toivo" userId="cf854a0872bff635" providerId="LiveId" clId="{7475C277-7E19-4B74-87A2-C2F8EC309C0D}" dt="2023-04-14T05:52:57.441" v="1093" actId="26606"/>
          <ac:picMkLst>
            <pc:docMk/>
            <pc:sldMk cId="1895437224" sldId="260"/>
            <ac:picMk id="17" creationId="{DD8889DF-D030-4BCD-9797-4BBD1986C26B}"/>
          </ac:picMkLst>
        </pc:picChg>
      </pc:sldChg>
      <pc:sldChg chg="addSp modSp mod setBg">
        <pc:chgData name="Toivo" userId="cf854a0872bff635" providerId="LiveId" clId="{7475C277-7E19-4B74-87A2-C2F8EC309C0D}" dt="2023-04-14T05:53:01.694" v="1094" actId="26606"/>
        <pc:sldMkLst>
          <pc:docMk/>
          <pc:sldMk cId="3672198769" sldId="261"/>
        </pc:sldMkLst>
        <pc:spChg chg="mod">
          <ac:chgData name="Toivo" userId="cf854a0872bff635" providerId="LiveId" clId="{7475C277-7E19-4B74-87A2-C2F8EC309C0D}" dt="2023-04-14T05:53:01.694" v="1094" actId="26606"/>
          <ac:spMkLst>
            <pc:docMk/>
            <pc:sldMk cId="3672198769" sldId="261"/>
            <ac:spMk id="2" creationId="{8FE624FE-178F-AD82-045D-5D51AEC22351}"/>
          </ac:spMkLst>
        </pc:spChg>
        <pc:spChg chg="mod">
          <ac:chgData name="Toivo" userId="cf854a0872bff635" providerId="LiveId" clId="{7475C277-7E19-4B74-87A2-C2F8EC309C0D}" dt="2023-04-14T05:53:01.694" v="1094" actId="26606"/>
          <ac:spMkLst>
            <pc:docMk/>
            <pc:sldMk cId="3672198769" sldId="261"/>
            <ac:spMk id="3" creationId="{4FC44936-3B68-3623-D5B6-D3163BF05A92}"/>
          </ac:spMkLst>
        </pc:spChg>
        <pc:spChg chg="add">
          <ac:chgData name="Toivo" userId="cf854a0872bff635" providerId="LiveId" clId="{7475C277-7E19-4B74-87A2-C2F8EC309C0D}" dt="2023-04-14T05:53:01.694" v="1094" actId="26606"/>
          <ac:spMkLst>
            <pc:docMk/>
            <pc:sldMk cId="3672198769" sldId="261"/>
            <ac:spMk id="8" creationId="{44F95DE6-BC61-4DB8-97B8-E32959EA0E1D}"/>
          </ac:spMkLst>
        </pc:spChg>
        <pc:picChg chg="add">
          <ac:chgData name="Toivo" userId="cf854a0872bff635" providerId="LiveId" clId="{7475C277-7E19-4B74-87A2-C2F8EC309C0D}" dt="2023-04-14T05:53:01.694" v="1094" actId="26606"/>
          <ac:picMkLst>
            <pc:docMk/>
            <pc:sldMk cId="3672198769" sldId="261"/>
            <ac:picMk id="10" creationId="{48D9C176-456B-4F71-AB87-9D14B8B3D1C1}"/>
          </ac:picMkLst>
        </pc:picChg>
        <pc:picChg chg="add">
          <ac:chgData name="Toivo" userId="cf854a0872bff635" providerId="LiveId" clId="{7475C277-7E19-4B74-87A2-C2F8EC309C0D}" dt="2023-04-14T05:53:01.694" v="1094" actId="26606"/>
          <ac:picMkLst>
            <pc:docMk/>
            <pc:sldMk cId="3672198769" sldId="261"/>
            <ac:picMk id="12" creationId="{CFF97C55-868F-4FDD-BD3C-D2F191796F43}"/>
          </ac:picMkLst>
        </pc:picChg>
        <pc:picChg chg="add">
          <ac:chgData name="Toivo" userId="cf854a0872bff635" providerId="LiveId" clId="{7475C277-7E19-4B74-87A2-C2F8EC309C0D}" dt="2023-04-14T05:53:01.694" v="1094" actId="26606"/>
          <ac:picMkLst>
            <pc:docMk/>
            <pc:sldMk cId="3672198769" sldId="261"/>
            <ac:picMk id="14" creationId="{69722FB9-EA01-42A6-96B2-185F5CC120DF}"/>
          </ac:picMkLst>
        </pc:picChg>
        <pc:picChg chg="add">
          <ac:chgData name="Toivo" userId="cf854a0872bff635" providerId="LiveId" clId="{7475C277-7E19-4B74-87A2-C2F8EC309C0D}" dt="2023-04-14T05:53:01.694" v="1094" actId="26606"/>
          <ac:picMkLst>
            <pc:docMk/>
            <pc:sldMk cId="3672198769" sldId="261"/>
            <ac:picMk id="16" creationId="{D2B4E49C-E7B4-4F6A-8B93-646A0E241191}"/>
          </ac:picMkLst>
        </pc:picChg>
        <pc:picChg chg="add">
          <ac:chgData name="Toivo" userId="cf854a0872bff635" providerId="LiveId" clId="{7475C277-7E19-4B74-87A2-C2F8EC309C0D}" dt="2023-04-14T05:53:01.694" v="1094" actId="26606"/>
          <ac:picMkLst>
            <pc:docMk/>
            <pc:sldMk cId="3672198769" sldId="261"/>
            <ac:picMk id="18" creationId="{46528FBF-1727-4546-8131-BA22ED8B5497}"/>
          </ac:picMkLst>
        </pc:picChg>
      </pc:sldChg>
      <pc:sldChg chg="addSp delSp modSp new mod setBg delDesignElem modNotesTx">
        <pc:chgData name="Toivo" userId="cf854a0872bff635" providerId="LiveId" clId="{7475C277-7E19-4B74-87A2-C2F8EC309C0D}" dt="2023-04-14T05:47:11.504" v="933"/>
        <pc:sldMkLst>
          <pc:docMk/>
          <pc:sldMk cId="536086126" sldId="262"/>
        </pc:sldMkLst>
        <pc:spChg chg="mod ord">
          <ac:chgData name="Toivo" userId="cf854a0872bff635" providerId="LiveId" clId="{7475C277-7E19-4B74-87A2-C2F8EC309C0D}" dt="2023-04-14T04:07:04.214" v="326" actId="26606"/>
          <ac:spMkLst>
            <pc:docMk/>
            <pc:sldMk cId="536086126" sldId="262"/>
            <ac:spMk id="2" creationId="{812BB5D1-3D7F-88F3-3786-AED174237D09}"/>
          </ac:spMkLst>
        </pc:spChg>
        <pc:spChg chg="del">
          <ac:chgData name="Toivo" userId="cf854a0872bff635" providerId="LiveId" clId="{7475C277-7E19-4B74-87A2-C2F8EC309C0D}" dt="2023-04-14T04:06:45.325" v="325" actId="22"/>
          <ac:spMkLst>
            <pc:docMk/>
            <pc:sldMk cId="536086126" sldId="262"/>
            <ac:spMk id="3" creationId="{BF45CDAA-9FD4-D234-33F6-591A1784A31E}"/>
          </ac:spMkLst>
        </pc:spChg>
        <pc:spChg chg="add del">
          <ac:chgData name="Toivo" userId="cf854a0872bff635" providerId="LiveId" clId="{7475C277-7E19-4B74-87A2-C2F8EC309C0D}" dt="2023-04-14T05:47:11.504" v="933"/>
          <ac:spMkLst>
            <pc:docMk/>
            <pc:sldMk cId="536086126" sldId="262"/>
            <ac:spMk id="16" creationId="{53F29798-D584-4792-9B62-3F5F5C36D619}"/>
          </ac:spMkLst>
        </pc:spChg>
        <pc:picChg chg="add mod ord">
          <ac:chgData name="Toivo" userId="cf854a0872bff635" providerId="LiveId" clId="{7475C277-7E19-4B74-87A2-C2F8EC309C0D}" dt="2023-04-14T04:09:00.167" v="337" actId="1038"/>
          <ac:picMkLst>
            <pc:docMk/>
            <pc:sldMk cId="536086126" sldId="262"/>
            <ac:picMk id="5" creationId="{FDD93B14-3977-10B7-FF81-9E4EC3B2529A}"/>
          </ac:picMkLst>
        </pc:picChg>
        <pc:picChg chg="add mod">
          <ac:chgData name="Toivo" userId="cf854a0872bff635" providerId="LiveId" clId="{7475C277-7E19-4B74-87A2-C2F8EC309C0D}" dt="2023-04-14T04:08:31.873" v="330" actId="1582"/>
          <ac:picMkLst>
            <pc:docMk/>
            <pc:sldMk cId="536086126" sldId="262"/>
            <ac:picMk id="7" creationId="{07D89552-8C5C-FF86-A240-485019554312}"/>
          </ac:picMkLst>
        </pc:picChg>
        <pc:picChg chg="add mod">
          <ac:chgData name="Toivo" userId="cf854a0872bff635" providerId="LiveId" clId="{7475C277-7E19-4B74-87A2-C2F8EC309C0D}" dt="2023-04-14T04:08:31.873" v="330" actId="1582"/>
          <ac:picMkLst>
            <pc:docMk/>
            <pc:sldMk cId="536086126" sldId="262"/>
            <ac:picMk id="9" creationId="{05904379-FC6B-3659-82E9-A9EE7CAF6E2B}"/>
          </ac:picMkLst>
        </pc:picChg>
        <pc:picChg chg="add mod ord">
          <ac:chgData name="Toivo" userId="cf854a0872bff635" providerId="LiveId" clId="{7475C277-7E19-4B74-87A2-C2F8EC309C0D}" dt="2023-04-14T04:08:54.042" v="335" actId="1036"/>
          <ac:picMkLst>
            <pc:docMk/>
            <pc:sldMk cId="536086126" sldId="262"/>
            <ac:picMk id="11" creationId="{26DFC38B-C425-8391-478C-F7EC77A55511}"/>
          </ac:picMkLst>
        </pc:picChg>
      </pc:sldChg>
      <pc:sldChg chg="addSp delSp modSp new mod setBg setClrOvrMap">
        <pc:chgData name="Toivo" userId="cf854a0872bff635" providerId="LiveId" clId="{7475C277-7E19-4B74-87A2-C2F8EC309C0D}" dt="2023-04-14T06:11:03.171" v="1112" actId="1076"/>
        <pc:sldMkLst>
          <pc:docMk/>
          <pc:sldMk cId="1172229385" sldId="263"/>
        </pc:sldMkLst>
        <pc:spChg chg="mod ord">
          <ac:chgData name="Toivo" userId="cf854a0872bff635" providerId="LiveId" clId="{7475C277-7E19-4B74-87A2-C2F8EC309C0D}" dt="2023-04-14T06:11:03.171" v="1112" actId="1076"/>
          <ac:spMkLst>
            <pc:docMk/>
            <pc:sldMk cId="1172229385" sldId="263"/>
            <ac:spMk id="2" creationId="{E0A6B1E4-1F07-049A-7A60-D3F84B99E2CE}"/>
          </ac:spMkLst>
        </pc:spChg>
        <pc:spChg chg="del">
          <ac:chgData name="Toivo" userId="cf854a0872bff635" providerId="LiveId" clId="{7475C277-7E19-4B74-87A2-C2F8EC309C0D}" dt="2023-04-14T06:10:32.689" v="1105" actId="931"/>
          <ac:spMkLst>
            <pc:docMk/>
            <pc:sldMk cId="1172229385" sldId="263"/>
            <ac:spMk id="3" creationId="{4FA0C725-D792-7A6D-FEEC-9F2FDFA34748}"/>
          </ac:spMkLst>
        </pc:spChg>
        <pc:spChg chg="add">
          <ac:chgData name="Toivo" userId="cf854a0872bff635" providerId="LiveId" clId="{7475C277-7E19-4B74-87A2-C2F8EC309C0D}" dt="2023-04-14T06:10:52.330" v="1111" actId="26606"/>
          <ac:spMkLst>
            <pc:docMk/>
            <pc:sldMk cId="1172229385" sldId="263"/>
            <ac:spMk id="14" creationId="{B40FCD49-2060-48B9-8212-8A5F1DF4726F}"/>
          </ac:spMkLst>
        </pc:spChg>
        <pc:picChg chg="add mod">
          <ac:chgData name="Toivo" userId="cf854a0872bff635" providerId="LiveId" clId="{7475C277-7E19-4B74-87A2-C2F8EC309C0D}" dt="2023-04-14T06:10:52.330" v="1111" actId="26606"/>
          <ac:picMkLst>
            <pc:docMk/>
            <pc:sldMk cId="1172229385" sldId="263"/>
            <ac:picMk id="5" creationId="{5FE1E2BF-28EA-B2D0-81F7-0159DC3DB44E}"/>
          </ac:picMkLst>
        </pc:picChg>
        <pc:picChg chg="add">
          <ac:chgData name="Toivo" userId="cf854a0872bff635" providerId="LiveId" clId="{7475C277-7E19-4B74-87A2-C2F8EC309C0D}" dt="2023-04-14T06:10:52.330" v="1111" actId="26606"/>
          <ac:picMkLst>
            <pc:docMk/>
            <pc:sldMk cId="1172229385" sldId="263"/>
            <ac:picMk id="10" creationId="{22790EC5-ACA7-4536-8066-B60199F3C6DF}"/>
          </ac:picMkLst>
        </pc:picChg>
        <pc:picChg chg="add">
          <ac:chgData name="Toivo" userId="cf854a0872bff635" providerId="LiveId" clId="{7475C277-7E19-4B74-87A2-C2F8EC309C0D}" dt="2023-04-14T06:10:52.330" v="1111" actId="26606"/>
          <ac:picMkLst>
            <pc:docMk/>
            <pc:sldMk cId="1172229385" sldId="263"/>
            <ac:picMk id="12" creationId="{CAD20AEA-7CAF-4A83-BE2E-EAF010B8B7FC}"/>
          </ac:picMkLst>
        </pc:picChg>
        <pc:picChg chg="add">
          <ac:chgData name="Toivo" userId="cf854a0872bff635" providerId="LiveId" clId="{7475C277-7E19-4B74-87A2-C2F8EC309C0D}" dt="2023-04-14T06:10:52.330" v="1111" actId="26606"/>
          <ac:picMkLst>
            <pc:docMk/>
            <pc:sldMk cId="1172229385" sldId="263"/>
            <ac:picMk id="16" creationId="{83A45DCD-B5FB-4A86-88D2-91088C7FFC5F}"/>
          </ac:picMkLst>
        </pc:picChg>
      </pc:sldChg>
    </pc:docChg>
  </pc:docChgLst>
  <pc:docChgLst>
    <pc:chgData name="Toivo" userId="cf854a0872bff635" providerId="LiveId" clId="{F89F46C3-696D-4A7D-8277-4B89433729AA}"/>
    <pc:docChg chg="undo custSel addSld modSld">
      <pc:chgData name="Toivo" userId="cf854a0872bff635" providerId="LiveId" clId="{F89F46C3-696D-4A7D-8277-4B89433729AA}" dt="2023-03-24T12:54:57.336" v="956" actId="20577"/>
      <pc:docMkLst>
        <pc:docMk/>
      </pc:docMkLst>
      <pc:sldChg chg="modSp new mod">
        <pc:chgData name="Toivo" userId="cf854a0872bff635" providerId="LiveId" clId="{F89F46C3-696D-4A7D-8277-4B89433729AA}" dt="2023-03-24T10:10:28.903" v="580" actId="20577"/>
        <pc:sldMkLst>
          <pc:docMk/>
          <pc:sldMk cId="511128723" sldId="257"/>
        </pc:sldMkLst>
        <pc:spChg chg="mod">
          <ac:chgData name="Toivo" userId="cf854a0872bff635" providerId="LiveId" clId="{F89F46C3-696D-4A7D-8277-4B89433729AA}" dt="2023-03-24T08:46:49.004" v="31" actId="20577"/>
          <ac:spMkLst>
            <pc:docMk/>
            <pc:sldMk cId="511128723" sldId="257"/>
            <ac:spMk id="2" creationId="{C312A8F4-16F1-9CA1-764C-07225325B7B4}"/>
          </ac:spMkLst>
        </pc:spChg>
        <pc:spChg chg="mod">
          <ac:chgData name="Toivo" userId="cf854a0872bff635" providerId="LiveId" clId="{F89F46C3-696D-4A7D-8277-4B89433729AA}" dt="2023-03-24T10:10:28.903" v="580" actId="20577"/>
          <ac:spMkLst>
            <pc:docMk/>
            <pc:sldMk cId="511128723" sldId="257"/>
            <ac:spMk id="3" creationId="{50C47650-97CF-BF40-4365-0E0C69A155D7}"/>
          </ac:spMkLst>
        </pc:spChg>
      </pc:sldChg>
      <pc:sldChg chg="addSp delSp modSp new mod setBg modNotesTx">
        <pc:chgData name="Toivo" userId="cf854a0872bff635" providerId="LiveId" clId="{F89F46C3-696D-4A7D-8277-4B89433729AA}" dt="2023-03-24T12:17:03.152" v="700" actId="20577"/>
        <pc:sldMkLst>
          <pc:docMk/>
          <pc:sldMk cId="2482349770" sldId="258"/>
        </pc:sldMkLst>
        <pc:spChg chg="mod">
          <ac:chgData name="Toivo" userId="cf854a0872bff635" providerId="LiveId" clId="{F89F46C3-696D-4A7D-8277-4B89433729AA}" dt="2023-03-24T12:17:03.152" v="700" actId="20577"/>
          <ac:spMkLst>
            <pc:docMk/>
            <pc:sldMk cId="2482349770" sldId="258"/>
            <ac:spMk id="2" creationId="{3735F0AB-1C51-E203-8D1B-DF64F038612C}"/>
          </ac:spMkLst>
        </pc:spChg>
        <pc:spChg chg="add del mod">
          <ac:chgData name="Toivo" userId="cf854a0872bff635" providerId="LiveId" clId="{F89F46C3-696D-4A7D-8277-4B89433729AA}" dt="2023-03-24T12:09:54.588" v="684" actId="26606"/>
          <ac:spMkLst>
            <pc:docMk/>
            <pc:sldMk cId="2482349770" sldId="258"/>
            <ac:spMk id="3" creationId="{EC6A7FED-1FF3-82CA-BE49-AED46D00B24D}"/>
          </ac:spMkLst>
        </pc:spChg>
        <pc:spChg chg="add del">
          <ac:chgData name="Toivo" userId="cf854a0872bff635" providerId="LiveId" clId="{F89F46C3-696D-4A7D-8277-4B89433729AA}" dt="2023-03-24T12:07:12.290" v="625"/>
          <ac:spMkLst>
            <pc:docMk/>
            <pc:sldMk cId="2482349770" sldId="258"/>
            <ac:spMk id="4" creationId="{243E3A6E-D3C4-2441-0088-30BE409A9194}"/>
          </ac:spMkLst>
        </pc:spChg>
        <pc:spChg chg="add del">
          <ac:chgData name="Toivo" userId="cf854a0872bff635" providerId="LiveId" clId="{F89F46C3-696D-4A7D-8277-4B89433729AA}" dt="2023-03-24T12:07:13.912" v="627"/>
          <ac:spMkLst>
            <pc:docMk/>
            <pc:sldMk cId="2482349770" sldId="258"/>
            <ac:spMk id="5" creationId="{F5141AEC-38A1-8EF8-7645-A10431E6A39A}"/>
          </ac:spMkLst>
        </pc:spChg>
        <pc:spChg chg="add del">
          <ac:chgData name="Toivo" userId="cf854a0872bff635" providerId="LiveId" clId="{F89F46C3-696D-4A7D-8277-4B89433729AA}" dt="2023-03-24T12:07:22.633" v="629"/>
          <ac:spMkLst>
            <pc:docMk/>
            <pc:sldMk cId="2482349770" sldId="258"/>
            <ac:spMk id="6" creationId="{18B7E4E4-00AB-7CAD-42EF-6904C34E40BA}"/>
          </ac:spMkLst>
        </pc:spChg>
        <pc:spChg chg="add del">
          <ac:chgData name="Toivo" userId="cf854a0872bff635" providerId="LiveId" clId="{F89F46C3-696D-4A7D-8277-4B89433729AA}" dt="2023-03-24T12:10:52.976" v="686" actId="26606"/>
          <ac:spMkLst>
            <pc:docMk/>
            <pc:sldMk cId="2482349770" sldId="258"/>
            <ac:spMk id="12" creationId="{32AEEBC8-9D30-42EF-95F2-386C2653FBF0}"/>
          </ac:spMkLst>
        </pc:spChg>
        <pc:spChg chg="add del">
          <ac:chgData name="Toivo" userId="cf854a0872bff635" providerId="LiveId" clId="{F89F46C3-696D-4A7D-8277-4B89433729AA}" dt="2023-03-24T12:09:50.733" v="679" actId="26606"/>
          <ac:spMkLst>
            <pc:docMk/>
            <pc:sldMk cId="2482349770" sldId="258"/>
            <ac:spMk id="13" creationId="{1E020063-2385-44AC-BD67-258E1F0B9FCE}"/>
          </ac:spMkLst>
        </pc:spChg>
        <pc:spChg chg="add del">
          <ac:chgData name="Toivo" userId="cf854a0872bff635" providerId="LiveId" clId="{F89F46C3-696D-4A7D-8277-4B89433729AA}" dt="2023-03-24T12:10:52.976" v="686" actId="26606"/>
          <ac:spMkLst>
            <pc:docMk/>
            <pc:sldMk cId="2482349770" sldId="258"/>
            <ac:spMk id="14" creationId="{2E92FA66-67D7-4CB4-94D3-E643A9AD4757}"/>
          </ac:spMkLst>
        </pc:spChg>
        <pc:spChg chg="add del">
          <ac:chgData name="Toivo" userId="cf854a0872bff635" providerId="LiveId" clId="{F89F46C3-696D-4A7D-8277-4B89433729AA}" dt="2023-03-24T12:09:50.733" v="679" actId="26606"/>
          <ac:spMkLst>
            <pc:docMk/>
            <pc:sldMk cId="2482349770" sldId="258"/>
            <ac:spMk id="15" creationId="{7E014A0B-5338-4077-AFE9-A90D04D4492B}"/>
          </ac:spMkLst>
        </pc:spChg>
        <pc:spChg chg="add mod">
          <ac:chgData name="Toivo" userId="cf854a0872bff635" providerId="LiveId" clId="{F89F46C3-696D-4A7D-8277-4B89433729AA}" dt="2023-03-24T12:11:23.619" v="692" actId="26606"/>
          <ac:spMkLst>
            <pc:docMk/>
            <pc:sldMk cId="2482349770" sldId="258"/>
            <ac:spMk id="16" creationId="{EC6A7FED-1FF3-82CA-BE49-AED46D00B24D}"/>
          </ac:spMkLst>
        </pc:spChg>
        <pc:spChg chg="add del">
          <ac:chgData name="Toivo" userId="cf854a0872bff635" providerId="LiveId" clId="{F89F46C3-696D-4A7D-8277-4B89433729AA}" dt="2023-03-24T12:11:23.619" v="692" actId="26606"/>
          <ac:spMkLst>
            <pc:docMk/>
            <pc:sldMk cId="2482349770" sldId="258"/>
            <ac:spMk id="18" creationId="{0990C621-3B8B-4820-8328-D47EF7CE823C}"/>
          </ac:spMkLst>
        </pc:spChg>
        <pc:spChg chg="add del">
          <ac:chgData name="Toivo" userId="cf854a0872bff635" providerId="LiveId" clId="{F89F46C3-696D-4A7D-8277-4B89433729AA}" dt="2023-03-24T12:11:23.619" v="692" actId="26606"/>
          <ac:spMkLst>
            <pc:docMk/>
            <pc:sldMk cId="2482349770" sldId="258"/>
            <ac:spMk id="21" creationId="{385E1BDC-A9B0-4A87-82E3-F3187F69A802}"/>
          </ac:spMkLst>
        </pc:spChg>
        <pc:spChg chg="add del">
          <ac:chgData name="Toivo" userId="cf854a0872bff635" providerId="LiveId" clId="{F89F46C3-696D-4A7D-8277-4B89433729AA}" dt="2023-03-24T12:11:12.877" v="689"/>
          <ac:spMkLst>
            <pc:docMk/>
            <pc:sldMk cId="2482349770" sldId="258"/>
            <ac:spMk id="22" creationId="{6341C5DD-700C-A67B-7BA9-B3E7584CEFE5}"/>
          </ac:spMkLst>
        </pc:spChg>
        <pc:spChg chg="add del">
          <ac:chgData name="Toivo" userId="cf854a0872bff635" providerId="LiveId" clId="{F89F46C3-696D-4A7D-8277-4B89433729AA}" dt="2023-03-24T12:11:23.619" v="692" actId="26606"/>
          <ac:spMkLst>
            <pc:docMk/>
            <pc:sldMk cId="2482349770" sldId="258"/>
            <ac:spMk id="25" creationId="{C1A2385B-1D2A-4E17-84FA-6CB7F0AAE473}"/>
          </ac:spMkLst>
        </pc:spChg>
        <pc:spChg chg="add del">
          <ac:chgData name="Toivo" userId="cf854a0872bff635" providerId="LiveId" clId="{F89F46C3-696D-4A7D-8277-4B89433729AA}" dt="2023-03-24T12:11:23.619" v="692" actId="26606"/>
          <ac:spMkLst>
            <pc:docMk/>
            <pc:sldMk cId="2482349770" sldId="258"/>
            <ac:spMk id="27" creationId="{5E791F2F-79DB-4CC0-9FA1-001E3E91E8B7}"/>
          </ac:spMkLst>
        </pc:spChg>
        <pc:spChg chg="add del">
          <ac:chgData name="Toivo" userId="cf854a0872bff635" providerId="LiveId" clId="{F89F46C3-696D-4A7D-8277-4B89433729AA}" dt="2023-03-24T12:09:52.332" v="681" actId="26606"/>
          <ac:spMkLst>
            <pc:docMk/>
            <pc:sldMk cId="2482349770" sldId="258"/>
            <ac:spMk id="29" creationId="{32AEEBC8-9D30-42EF-95F2-386C2653FBF0}"/>
          </ac:spMkLst>
        </pc:spChg>
        <pc:spChg chg="add del">
          <ac:chgData name="Toivo" userId="cf854a0872bff635" providerId="LiveId" clId="{F89F46C3-696D-4A7D-8277-4B89433729AA}" dt="2023-03-24T12:09:52.332" v="681" actId="26606"/>
          <ac:spMkLst>
            <pc:docMk/>
            <pc:sldMk cId="2482349770" sldId="258"/>
            <ac:spMk id="30" creationId="{2E92FA66-67D7-4CB4-94D3-E643A9AD4757}"/>
          </ac:spMkLst>
        </pc:spChg>
        <pc:spChg chg="add">
          <ac:chgData name="Toivo" userId="cf854a0872bff635" providerId="LiveId" clId="{F89F46C3-696D-4A7D-8277-4B89433729AA}" dt="2023-03-24T12:11:23.619" v="692" actId="26606"/>
          <ac:spMkLst>
            <pc:docMk/>
            <pc:sldMk cId="2482349770" sldId="258"/>
            <ac:spMk id="32" creationId="{69D47016-023F-44BD-981C-50E7A10A6609}"/>
          </ac:spMkLst>
        </pc:spChg>
        <pc:spChg chg="add">
          <ac:chgData name="Toivo" userId="cf854a0872bff635" providerId="LiveId" clId="{F89F46C3-696D-4A7D-8277-4B89433729AA}" dt="2023-03-24T12:11:23.619" v="692" actId="26606"/>
          <ac:spMkLst>
            <pc:docMk/>
            <pc:sldMk cId="2482349770" sldId="258"/>
            <ac:spMk id="34" creationId="{6D8B37B0-0682-433E-BC8D-498C04ABD9A7}"/>
          </ac:spMkLst>
        </pc:spChg>
        <pc:grpChg chg="add del">
          <ac:chgData name="Toivo" userId="cf854a0872bff635" providerId="LiveId" clId="{F89F46C3-696D-4A7D-8277-4B89433729AA}" dt="2023-03-24T12:09:50.733" v="679" actId="26606"/>
          <ac:grpSpMkLst>
            <pc:docMk/>
            <pc:sldMk cId="2482349770" sldId="258"/>
            <ac:grpSpMk id="17" creationId="{78127680-150F-4A90-9950-F66392578116}"/>
          </ac:grpSpMkLst>
        </pc:grpChg>
        <pc:grpChg chg="add del">
          <ac:chgData name="Toivo" userId="cf854a0872bff635" providerId="LiveId" clId="{F89F46C3-696D-4A7D-8277-4B89433729AA}" dt="2023-03-24T12:09:50.733" v="679" actId="26606"/>
          <ac:grpSpMkLst>
            <pc:docMk/>
            <pc:sldMk cId="2482349770" sldId="258"/>
            <ac:grpSpMk id="23" creationId="{466920E5-8640-4C24-A775-8647637094A7}"/>
          </ac:grpSpMkLst>
        </pc:grpChg>
        <pc:graphicFrameChg chg="add del">
          <ac:chgData name="Toivo" userId="cf854a0872bff635" providerId="LiveId" clId="{F89F46C3-696D-4A7D-8277-4B89433729AA}" dt="2023-03-24T12:09:54.581" v="683" actId="26606"/>
          <ac:graphicFrameMkLst>
            <pc:docMk/>
            <pc:sldMk cId="2482349770" sldId="258"/>
            <ac:graphicFrameMk id="10" creationId="{DC862CA5-6C65-243E-9FDC-65B520EB30AC}"/>
          </ac:graphicFrameMkLst>
        </pc:graphicFrameChg>
        <pc:picChg chg="add mod">
          <ac:chgData name="Toivo" userId="cf854a0872bff635" providerId="LiveId" clId="{F89F46C3-696D-4A7D-8277-4B89433729AA}" dt="2023-03-24T12:11:23.619" v="692" actId="26606"/>
          <ac:picMkLst>
            <pc:docMk/>
            <pc:sldMk cId="2482349770" sldId="258"/>
            <ac:picMk id="8" creationId="{95E176B3-21DC-336F-D4A8-16E28D60800C}"/>
          </ac:picMkLst>
        </pc:picChg>
        <pc:picChg chg="add mod">
          <ac:chgData name="Toivo" userId="cf854a0872bff635" providerId="LiveId" clId="{F89F46C3-696D-4A7D-8277-4B89433729AA}" dt="2023-03-24T12:11:23.619" v="692" actId="26606"/>
          <ac:picMkLst>
            <pc:docMk/>
            <pc:sldMk cId="2482349770" sldId="258"/>
            <ac:picMk id="11" creationId="{E6C7230E-C3A0-ACA9-48E7-B77D2E49E4FE}"/>
          </ac:picMkLst>
        </pc:picChg>
      </pc:sldChg>
      <pc:sldChg chg="modSp new mod">
        <pc:chgData name="Toivo" userId="cf854a0872bff635" providerId="LiveId" clId="{F89F46C3-696D-4A7D-8277-4B89433729AA}" dt="2023-03-24T12:54:57.336" v="956" actId="20577"/>
        <pc:sldMkLst>
          <pc:docMk/>
          <pc:sldMk cId="1240328281" sldId="259"/>
        </pc:sldMkLst>
        <pc:spChg chg="mod">
          <ac:chgData name="Toivo" userId="cf854a0872bff635" providerId="LiveId" clId="{F89F46C3-696D-4A7D-8277-4B89433729AA}" dt="2023-03-24T12:54:14.690" v="921" actId="20577"/>
          <ac:spMkLst>
            <pc:docMk/>
            <pc:sldMk cId="1240328281" sldId="259"/>
            <ac:spMk id="2" creationId="{A5572048-65FC-F1C8-0074-B2EE8A25E767}"/>
          </ac:spMkLst>
        </pc:spChg>
        <pc:spChg chg="mod">
          <ac:chgData name="Toivo" userId="cf854a0872bff635" providerId="LiveId" clId="{F89F46C3-696D-4A7D-8277-4B89433729AA}" dt="2023-03-24T12:54:57.336" v="956" actId="20577"/>
          <ac:spMkLst>
            <pc:docMk/>
            <pc:sldMk cId="1240328281" sldId="259"/>
            <ac:spMk id="3" creationId="{E96334D2-FCE3-013B-F1F5-FD1EED821F56}"/>
          </ac:spMkLst>
        </pc:spChg>
      </pc:sldChg>
      <pc:sldChg chg="modSp new mod">
        <pc:chgData name="Toivo" userId="cf854a0872bff635" providerId="LiveId" clId="{F89F46C3-696D-4A7D-8277-4B89433729AA}" dt="2023-03-24T08:47:43.957" v="66" actId="20577"/>
        <pc:sldMkLst>
          <pc:docMk/>
          <pc:sldMk cId="1895437224" sldId="260"/>
        </pc:sldMkLst>
        <pc:spChg chg="mod">
          <ac:chgData name="Toivo" userId="cf854a0872bff635" providerId="LiveId" clId="{F89F46C3-696D-4A7D-8277-4B89433729AA}" dt="2023-03-24T08:47:43.957" v="66" actId="20577"/>
          <ac:spMkLst>
            <pc:docMk/>
            <pc:sldMk cId="1895437224" sldId="260"/>
            <ac:spMk id="2" creationId="{3CECCEE7-21D1-8492-8D9A-E5A1262A4CAC}"/>
          </ac:spMkLst>
        </pc:spChg>
      </pc:sldChg>
      <pc:sldChg chg="modSp new mod">
        <pc:chgData name="Toivo" userId="cf854a0872bff635" providerId="LiveId" clId="{F89F46C3-696D-4A7D-8277-4B89433729AA}" dt="2023-03-24T10:17:17.456" v="602" actId="20577"/>
        <pc:sldMkLst>
          <pc:docMk/>
          <pc:sldMk cId="3672198769" sldId="261"/>
        </pc:sldMkLst>
        <pc:spChg chg="mod">
          <ac:chgData name="Toivo" userId="cf854a0872bff635" providerId="LiveId" clId="{F89F46C3-696D-4A7D-8277-4B89433729AA}" dt="2023-03-24T09:04:42.394" v="139" actId="20577"/>
          <ac:spMkLst>
            <pc:docMk/>
            <pc:sldMk cId="3672198769" sldId="261"/>
            <ac:spMk id="2" creationId="{8FE624FE-178F-AD82-045D-5D51AEC22351}"/>
          </ac:spMkLst>
        </pc:spChg>
        <pc:spChg chg="mod">
          <ac:chgData name="Toivo" userId="cf854a0872bff635" providerId="LiveId" clId="{F89F46C3-696D-4A7D-8277-4B89433729AA}" dt="2023-03-24T10:17:17.456" v="602" actId="20577"/>
          <ac:spMkLst>
            <pc:docMk/>
            <pc:sldMk cId="3672198769" sldId="261"/>
            <ac:spMk id="3" creationId="{4FC44936-3B68-3623-D5B6-D3163BF05A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äise kohatäid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Kuupäeva kohatäid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324AB-07A5-4882-9FBE-35205D147698}" type="datetimeFigureOut">
              <a:rPr lang="et-EE" smtClean="0"/>
              <a:t>14.04.2023</a:t>
            </a:fld>
            <a:endParaRPr lang="et-EE"/>
          </a:p>
        </p:txBody>
      </p:sp>
      <p:sp>
        <p:nvSpPr>
          <p:cNvPr id="4" name="Slaidi pildi kohatä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Märkmete kohatäid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p>
        </p:txBody>
      </p:sp>
      <p:sp>
        <p:nvSpPr>
          <p:cNvPr id="6" name="Jaluse kohatäid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aidinumbri kohatä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DADE5-7434-4BAC-8D7E-7DE02F581612}" type="slidenum">
              <a:rPr lang="et-EE" smtClean="0"/>
              <a:t>‹#›</a:t>
            </a:fld>
            <a:endParaRPr lang="et-EE"/>
          </a:p>
        </p:txBody>
      </p:sp>
    </p:spTree>
    <p:extLst>
      <p:ext uri="{BB962C8B-B14F-4D97-AF65-F5344CB8AC3E}">
        <p14:creationId xmlns:p14="http://schemas.microsoft.com/office/powerpoint/2010/main" val="3675671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2BEDADE5-7434-4BAC-8D7E-7DE02F581612}" type="slidenum">
              <a:rPr lang="et-EE" smtClean="0"/>
              <a:t>2</a:t>
            </a:fld>
            <a:endParaRPr lang="et-EE"/>
          </a:p>
        </p:txBody>
      </p:sp>
    </p:spTree>
    <p:extLst>
      <p:ext uri="{BB962C8B-B14F-4D97-AF65-F5344CB8AC3E}">
        <p14:creationId xmlns:p14="http://schemas.microsoft.com/office/powerpoint/2010/main" val="1487322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r>
              <a:rPr lang="et-EE" dirty="0"/>
              <a:t>Üldine plaan. </a:t>
            </a:r>
          </a:p>
          <a:p>
            <a:endParaRPr lang="et-EE" dirty="0"/>
          </a:p>
          <a:p>
            <a:r>
              <a:rPr lang="et-EE" dirty="0"/>
              <a:t>Loetlen üles teadaolevad </a:t>
            </a:r>
            <a:r>
              <a:rPr lang="et-EE" dirty="0" err="1"/>
              <a:t>vulnerabilitid</a:t>
            </a:r>
            <a:r>
              <a:rPr lang="et-EE" dirty="0"/>
              <a:t>. </a:t>
            </a:r>
          </a:p>
          <a:p>
            <a:endParaRPr lang="et-EE" dirty="0"/>
          </a:p>
          <a:p>
            <a:r>
              <a:rPr lang="et-EE" dirty="0"/>
              <a:t>Enda näite teen vormindusmärgiga (kuigi mälupesa sisu ei kuvata…). https://stackoverflow.com/questions/9053658/correct-format-specifier-to-print-pointer-or-address</a:t>
            </a:r>
          </a:p>
          <a:p>
            <a:endParaRPr lang="et-EE" dirty="0"/>
          </a:p>
          <a:p>
            <a:r>
              <a:rPr lang="et-EE" dirty="0"/>
              <a:t>Allikas https://security.web.cern.ch/recommendations/en/codetools/c.shtml </a:t>
            </a:r>
          </a:p>
          <a:p>
            <a:endParaRPr lang="et-EE" dirty="0"/>
          </a:p>
          <a:p>
            <a:r>
              <a:rPr lang="en-US" dirty="0"/>
              <a:t>Every time </a:t>
            </a:r>
            <a:r>
              <a:rPr lang="en-US" dirty="0" err="1"/>
              <a:t>printf</a:t>
            </a:r>
            <a:r>
              <a:rPr lang="en-US" dirty="0"/>
              <a:t>() encounters a format specifier, it expects to find a suitable variable in its argument list for each format specifier it encounters in the format string. In C programs, variables are saved in the stack. When </a:t>
            </a:r>
            <a:r>
              <a:rPr lang="en-US" dirty="0" err="1"/>
              <a:t>printf</a:t>
            </a:r>
            <a:r>
              <a:rPr lang="en-US" dirty="0"/>
              <a:t>() sees the first %x specifier, it simply refers to the stack and reads the first variable it finds after the format string. This behavior will be repeated for all five %x specifiers in our example. And the result will be that </a:t>
            </a:r>
            <a:r>
              <a:rPr lang="en-US" dirty="0" err="1"/>
              <a:t>printf</a:t>
            </a:r>
            <a:r>
              <a:rPr lang="en-US" dirty="0"/>
              <a:t>() prints the hex representation of five values from its stack. These values could be variable values, function return addresses, function parameters, user input data, or pointer memory addresses, among other data points.</a:t>
            </a:r>
            <a:r>
              <a:rPr lang="et-EE" dirty="0"/>
              <a:t> (https://www.comparitech.com/blog/information-security/format-string-attack/)</a:t>
            </a:r>
          </a:p>
        </p:txBody>
      </p:sp>
      <p:sp>
        <p:nvSpPr>
          <p:cNvPr id="4" name="Slaidinumbri kohatäide 3"/>
          <p:cNvSpPr>
            <a:spLocks noGrp="1"/>
          </p:cNvSpPr>
          <p:nvPr>
            <p:ph type="sldNum" sz="quarter" idx="5"/>
          </p:nvPr>
        </p:nvSpPr>
        <p:spPr/>
        <p:txBody>
          <a:bodyPr/>
          <a:lstStyle/>
          <a:p>
            <a:fld id="{2BEDADE5-7434-4BAC-8D7E-7DE02F581612}" type="slidenum">
              <a:rPr lang="et-EE" smtClean="0"/>
              <a:t>3</a:t>
            </a:fld>
            <a:endParaRPr lang="et-EE"/>
          </a:p>
        </p:txBody>
      </p:sp>
    </p:spTree>
    <p:extLst>
      <p:ext uri="{BB962C8B-B14F-4D97-AF65-F5344CB8AC3E}">
        <p14:creationId xmlns:p14="http://schemas.microsoft.com/office/powerpoint/2010/main" val="1087301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r>
              <a:rPr lang="et-EE" dirty="0"/>
              <a:t>Vaata ka https://owasp.org/www-community/vulnerabilities/Buffer_Overflow</a:t>
            </a:r>
          </a:p>
          <a:p>
            <a:endParaRPr lang="et-EE" dirty="0"/>
          </a:p>
        </p:txBody>
      </p:sp>
      <p:sp>
        <p:nvSpPr>
          <p:cNvPr id="4" name="Slaidinumbri kohatäide 3"/>
          <p:cNvSpPr>
            <a:spLocks noGrp="1"/>
          </p:cNvSpPr>
          <p:nvPr>
            <p:ph type="sldNum" sz="quarter" idx="5"/>
          </p:nvPr>
        </p:nvSpPr>
        <p:spPr/>
        <p:txBody>
          <a:bodyPr/>
          <a:lstStyle/>
          <a:p>
            <a:fld id="{2BEDADE5-7434-4BAC-8D7E-7DE02F581612}" type="slidenum">
              <a:rPr lang="et-EE" smtClean="0"/>
              <a:t>4</a:t>
            </a:fld>
            <a:endParaRPr lang="et-EE"/>
          </a:p>
        </p:txBody>
      </p:sp>
    </p:spTree>
    <p:extLst>
      <p:ext uri="{BB962C8B-B14F-4D97-AF65-F5344CB8AC3E}">
        <p14:creationId xmlns:p14="http://schemas.microsoft.com/office/powerpoint/2010/main" val="3872068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r>
              <a:rPr lang="et-EE" dirty="0"/>
              <a:t>https://www.cprogramming.com/tutorial/secure.html</a:t>
            </a:r>
          </a:p>
        </p:txBody>
      </p:sp>
      <p:sp>
        <p:nvSpPr>
          <p:cNvPr id="4" name="Slaidinumbri kohatäide 3"/>
          <p:cNvSpPr>
            <a:spLocks noGrp="1"/>
          </p:cNvSpPr>
          <p:nvPr>
            <p:ph type="sldNum" sz="quarter" idx="5"/>
          </p:nvPr>
        </p:nvSpPr>
        <p:spPr/>
        <p:txBody>
          <a:bodyPr/>
          <a:lstStyle/>
          <a:p>
            <a:fld id="{2BEDADE5-7434-4BAC-8D7E-7DE02F581612}" type="slidenum">
              <a:rPr lang="et-EE" smtClean="0"/>
              <a:t>6</a:t>
            </a:fld>
            <a:endParaRPr lang="et-EE"/>
          </a:p>
        </p:txBody>
      </p:sp>
    </p:spTree>
    <p:extLst>
      <p:ext uri="{BB962C8B-B14F-4D97-AF65-F5344CB8AC3E}">
        <p14:creationId xmlns:p14="http://schemas.microsoft.com/office/powerpoint/2010/main" val="440498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2BEDADE5-7434-4BAC-8D7E-7DE02F581612}" type="slidenum">
              <a:rPr lang="et-EE" smtClean="0"/>
              <a:t>7</a:t>
            </a:fld>
            <a:endParaRPr lang="et-EE"/>
          </a:p>
        </p:txBody>
      </p:sp>
    </p:spTree>
    <p:extLst>
      <p:ext uri="{BB962C8B-B14F-4D97-AF65-F5344CB8AC3E}">
        <p14:creationId xmlns:p14="http://schemas.microsoft.com/office/powerpoint/2010/main" val="1376754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FA7DA9D2-0F18-4538-BCC3-9F1ED1F7BB9B}" type="datetimeFigureOut">
              <a:rPr lang="et-EE" smtClean="0"/>
              <a:t>14.04.2023</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2710765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ldiallkirjaga panoraampil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FA7DA9D2-0F18-4538-BCC3-9F1ED1F7BB9B}" type="datetimeFigureOut">
              <a:rPr lang="et-EE" smtClean="0"/>
              <a:t>14.04.2023</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1019475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ealkiri ja pildiallkiri">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t-EE"/>
              <a:t>Klõpsake juhteksemplari pealkirja laadi redigeerimiseks</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FA7DA9D2-0F18-4538-BCC3-9F1ED1F7BB9B}" type="datetimeFigureOut">
              <a:rPr lang="et-EE" smtClean="0"/>
              <a:t>14.04.2023</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3194150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iteallkirjaga tsitaat">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t-EE"/>
              <a:t>Klõpsake juhteksemplari pealkirja laadi redigeerimiseks</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FA7DA9D2-0F18-4538-BCC3-9F1ED1F7BB9B}" type="datetimeFigureOut">
              <a:rPr lang="et-EE" smtClean="0"/>
              <a:t>14.04.2023</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C976AB9D-6A89-4DC4-A57D-C3AB39E99853}" type="slidenum">
              <a:rPr lang="et-EE" smtClean="0"/>
              <a:t>‹#›</a:t>
            </a:fld>
            <a:endParaRPr lang="et-EE"/>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53826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siitkaar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t-EE"/>
              <a:t>Klõpsake juhteksemplari pealkirja laadi redigeerimiseks</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FA7DA9D2-0F18-4538-BCC3-9F1ED1F7BB9B}" type="datetimeFigureOut">
              <a:rPr lang="et-EE" smtClean="0"/>
              <a:t>14.04.2023</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313701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veergu">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t-EE"/>
              <a:t>Klõpsake juhteksemplari pealkirja laadi redigeerimiseks</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t-EE"/>
              <a:t>Klõpsake juhteksemplari tekstilaadide redigeerimiseks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t-EE"/>
              <a:t>Klõpsake juhteksemplari tekstilaadide redigeerimiseks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t-EE"/>
              <a:t>Klõpsake juhteksemplari tekstilaadide redigeerimiseks</a:t>
            </a:r>
          </a:p>
        </p:txBody>
      </p:sp>
      <p:sp>
        <p:nvSpPr>
          <p:cNvPr id="3" name="Date Placeholder 2"/>
          <p:cNvSpPr>
            <a:spLocks noGrp="1"/>
          </p:cNvSpPr>
          <p:nvPr>
            <p:ph type="dt" sz="half" idx="10"/>
          </p:nvPr>
        </p:nvSpPr>
        <p:spPr/>
        <p:txBody>
          <a:bodyPr/>
          <a:lstStyle/>
          <a:p>
            <a:fld id="{FA7DA9D2-0F18-4538-BCC3-9F1ED1F7BB9B}" type="datetimeFigureOut">
              <a:rPr lang="et-EE" smtClean="0"/>
              <a:t>14.04.2023</a:t>
            </a:fld>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3964732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ldiveergu">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t-EE"/>
              <a:t>Klõpsake juhteksemplari pealkirja laadi redigeerimiseks</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t-EE"/>
              <a:t>Pildi lisamiseks klõpsake ikooni</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t-EE"/>
              <a:t>Klõpsake juhteksemplari tekstilaadide redigeerimiseks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t-EE"/>
              <a:t>Pildi lisamiseks klõpsake ikooni</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t-EE"/>
              <a:t>Klõpsake juhteksemplari tekstilaadide redigeerimiseks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t-EE"/>
              <a:t>Pildi lisamiseks klõpsake ikooni</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t-EE"/>
              <a:t>Klõpsake juhteksemplari tekstilaadide redigeerimiseks</a:t>
            </a:r>
          </a:p>
        </p:txBody>
      </p:sp>
      <p:sp>
        <p:nvSpPr>
          <p:cNvPr id="3" name="Date Placeholder 2"/>
          <p:cNvSpPr>
            <a:spLocks noGrp="1"/>
          </p:cNvSpPr>
          <p:nvPr>
            <p:ph type="dt" sz="half" idx="10"/>
          </p:nvPr>
        </p:nvSpPr>
        <p:spPr/>
        <p:txBody>
          <a:bodyPr/>
          <a:lstStyle/>
          <a:p>
            <a:fld id="{FA7DA9D2-0F18-4538-BCC3-9F1ED1F7BB9B}" type="datetimeFigureOut">
              <a:rPr lang="et-EE" smtClean="0"/>
              <a:t>14.04.2023</a:t>
            </a:fld>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3376134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FA7DA9D2-0F18-4538-BCC3-9F1ED1F7BB9B}" type="datetimeFigureOut">
              <a:rPr lang="et-EE" smtClean="0"/>
              <a:t>14.04.2023</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383100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t-EE"/>
              <a:t>Klõpsake juhteksemplari pealkirja laadi redigeerimiseks</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FA7DA9D2-0F18-4538-BCC3-9F1ED1F7BB9B}" type="datetimeFigureOut">
              <a:rPr lang="et-EE" smtClean="0"/>
              <a:t>14.04.2023</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1249145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Pealkiri ja sisu">
    <p:spTree>
      <p:nvGrpSpPr>
        <p:cNvPr id="1" name=""/>
        <p:cNvGrpSpPr/>
        <p:nvPr/>
      </p:nvGrpSpPr>
      <p:grpSpPr>
        <a:xfrm>
          <a:off x="0" y="0"/>
          <a:ext cx="0" cy="0"/>
          <a:chOff x="0" y="0"/>
          <a:chExt cx="0" cy="0"/>
        </a:xfrm>
      </p:grpSpPr>
      <p:sp>
        <p:nvSpPr>
          <p:cNvPr id="2" name="Pealkiri 1">
            <a:extLst>
              <a:ext uri="{FF2B5EF4-FFF2-40B4-BE49-F238E27FC236}">
                <a16:creationId xmlns:a16="http://schemas.microsoft.com/office/drawing/2014/main" id="{53C3F775-B239-3FDB-87F0-867EE6FCB8FB}"/>
              </a:ext>
            </a:extLst>
          </p:cNvPr>
          <p:cNvSpPr>
            <a:spLocks noGrp="1"/>
          </p:cNvSpPr>
          <p:nvPr>
            <p:ph type="title"/>
          </p:nvPr>
        </p:nvSpPr>
        <p:spPr/>
        <p:txBody>
          <a:bodyPr/>
          <a:lstStyle/>
          <a:p>
            <a:r>
              <a:rPr lang="et-EE"/>
              <a:t>Klõpsake juhteksemplari pealkirja laadi redigeerimiseks</a:t>
            </a:r>
          </a:p>
        </p:txBody>
      </p:sp>
      <p:sp>
        <p:nvSpPr>
          <p:cNvPr id="3" name="Sisu kohatäide 2">
            <a:extLst>
              <a:ext uri="{FF2B5EF4-FFF2-40B4-BE49-F238E27FC236}">
                <a16:creationId xmlns:a16="http://schemas.microsoft.com/office/drawing/2014/main" id="{D15BFAC1-8F40-B2EB-72AA-3D232C5488A7}"/>
              </a:ext>
            </a:extLst>
          </p:cNvPr>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p>
        </p:txBody>
      </p:sp>
      <p:sp>
        <p:nvSpPr>
          <p:cNvPr id="4" name="Kuupäeva kohatäide 3">
            <a:extLst>
              <a:ext uri="{FF2B5EF4-FFF2-40B4-BE49-F238E27FC236}">
                <a16:creationId xmlns:a16="http://schemas.microsoft.com/office/drawing/2014/main" id="{F1C9DDE1-E666-786A-26BD-479D5C4EC19B}"/>
              </a:ext>
            </a:extLst>
          </p:cNvPr>
          <p:cNvSpPr>
            <a:spLocks noGrp="1"/>
          </p:cNvSpPr>
          <p:nvPr>
            <p:ph type="dt" sz="half" idx="10"/>
          </p:nvPr>
        </p:nvSpPr>
        <p:spPr/>
        <p:txBody>
          <a:bodyPr/>
          <a:lstStyle/>
          <a:p>
            <a:fld id="{FA7DA9D2-0F18-4538-BCC3-9F1ED1F7BB9B}" type="datetimeFigureOut">
              <a:rPr lang="et-EE" smtClean="0"/>
              <a:t>14.04.2023</a:t>
            </a:fld>
            <a:endParaRPr lang="et-EE"/>
          </a:p>
        </p:txBody>
      </p:sp>
      <p:sp>
        <p:nvSpPr>
          <p:cNvPr id="5" name="Jaluse kohatäide 4">
            <a:extLst>
              <a:ext uri="{FF2B5EF4-FFF2-40B4-BE49-F238E27FC236}">
                <a16:creationId xmlns:a16="http://schemas.microsoft.com/office/drawing/2014/main" id="{2CC0B680-2F4D-3FA7-E1DC-485C2760CEFA}"/>
              </a:ext>
            </a:extLst>
          </p:cNvPr>
          <p:cNvSpPr>
            <a:spLocks noGrp="1"/>
          </p:cNvSpPr>
          <p:nvPr>
            <p:ph type="ftr" sz="quarter" idx="11"/>
          </p:nvPr>
        </p:nvSpPr>
        <p:spPr/>
        <p:txBody>
          <a:bodyPr/>
          <a:lstStyle/>
          <a:p>
            <a:endParaRPr lang="et-EE"/>
          </a:p>
        </p:txBody>
      </p:sp>
      <p:sp>
        <p:nvSpPr>
          <p:cNvPr id="6" name="Slaidinumbri kohatäide 5">
            <a:extLst>
              <a:ext uri="{FF2B5EF4-FFF2-40B4-BE49-F238E27FC236}">
                <a16:creationId xmlns:a16="http://schemas.microsoft.com/office/drawing/2014/main" id="{7D765D8F-6DD0-91D8-617F-318C8BD0CA66}"/>
              </a:ext>
            </a:extLst>
          </p:cNvPr>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3041767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FA7DA9D2-0F18-4538-BCC3-9F1ED1F7BB9B}" type="datetimeFigureOut">
              <a:rPr lang="et-EE" smtClean="0"/>
              <a:t>14.04.2023</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2189086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FA7DA9D2-0F18-4538-BCC3-9F1ED1F7BB9B}" type="datetimeFigureOut">
              <a:rPr lang="et-EE" smtClean="0"/>
              <a:t>14.04.2023</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138938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t-EE"/>
              <a:t>Klõpsake juhteksemplari pealkirja laadi redigeerimiseks</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FA7DA9D2-0F18-4538-BCC3-9F1ED1F7BB9B}" type="datetimeFigureOut">
              <a:rPr lang="et-EE" smtClean="0"/>
              <a:t>14.04.2023</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673478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12" name="Content Placeholder 3"/>
          <p:cNvSpPr>
            <a:spLocks noGrp="1"/>
          </p:cNvSpPr>
          <p:nvPr>
            <p:ph sz="quarter" idx="13"/>
          </p:nvPr>
        </p:nvSpPr>
        <p:spPr>
          <a:xfrm>
            <a:off x="913774" y="3051012"/>
            <a:ext cx="5106027" cy="2740187"/>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13" name="Content Placeholder 5"/>
          <p:cNvSpPr>
            <a:spLocks noGrp="1"/>
          </p:cNvSpPr>
          <p:nvPr>
            <p:ph sz="quarter" idx="14"/>
          </p:nvPr>
        </p:nvSpPr>
        <p:spPr>
          <a:xfrm>
            <a:off x="6172200" y="3051012"/>
            <a:ext cx="5105401" cy="2740187"/>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FA7DA9D2-0F18-4538-BCC3-9F1ED1F7BB9B}" type="datetimeFigureOut">
              <a:rPr lang="et-EE" smtClean="0"/>
              <a:t>14.04.2023</a:t>
            </a:fld>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70325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FA7DA9D2-0F18-4538-BCC3-9F1ED1F7BB9B}" type="datetimeFigureOut">
              <a:rPr lang="et-EE" smtClean="0"/>
              <a:t>14.04.2023</a:t>
            </a:fld>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3240515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A7DA9D2-0F18-4538-BCC3-9F1ED1F7BB9B}" type="datetimeFigureOut">
              <a:rPr lang="et-EE" smtClean="0"/>
              <a:t>14.04.2023</a:t>
            </a:fld>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2862588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t-EE"/>
              <a:t>Klõpsake juhteksemplari pealkirja laadi redigeerimiseks</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FA7DA9D2-0F18-4538-BCC3-9F1ED1F7BB9B}" type="datetimeFigureOut">
              <a:rPr lang="et-EE" smtClean="0"/>
              <a:t>14.04.2023</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3334146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FA7DA9D2-0F18-4538-BCC3-9F1ED1F7BB9B}" type="datetimeFigureOut">
              <a:rPr lang="et-EE" smtClean="0"/>
              <a:t>14.04.2023</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C976AB9D-6A89-4DC4-A57D-C3AB39E99853}" type="slidenum">
              <a:rPr lang="et-EE" smtClean="0"/>
              <a:t>‹#›</a:t>
            </a:fld>
            <a:endParaRPr lang="et-EE"/>
          </a:p>
        </p:txBody>
      </p:sp>
    </p:spTree>
    <p:extLst>
      <p:ext uri="{BB962C8B-B14F-4D97-AF65-F5344CB8AC3E}">
        <p14:creationId xmlns:p14="http://schemas.microsoft.com/office/powerpoint/2010/main" val="2581348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A7DA9D2-0F18-4538-BCC3-9F1ED1F7BB9B}" type="datetimeFigureOut">
              <a:rPr lang="et-EE" smtClean="0"/>
              <a:t>14.04.2023</a:t>
            </a:fld>
            <a:endParaRPr lang="et-EE"/>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t-EE"/>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976AB9D-6A89-4DC4-A57D-C3AB39E99853}" type="slidenum">
              <a:rPr lang="et-EE" smtClean="0"/>
              <a:t>‹#›</a:t>
            </a:fld>
            <a:endParaRPr lang="et-EE"/>
          </a:p>
        </p:txBody>
      </p:sp>
    </p:spTree>
    <p:extLst>
      <p:ext uri="{BB962C8B-B14F-4D97-AF65-F5344CB8AC3E}">
        <p14:creationId xmlns:p14="http://schemas.microsoft.com/office/powerpoint/2010/main" val="156216131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dotnet/standard/security/secure-coding-guidelines" TargetMode="Externa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hyperlink" Target="https://wiki.sei.cmu.edu/confluence/pages/viewpage.action?pageId=88046682" TargetMode="External"/><Relationship Id="rId4" Type="http://schemas.openxmlformats.org/officeDocument/2006/relationships/hyperlink" Target="https://wiki.sei.cmu.edu/confluence/display/c/SEI+CERT+C+Coding+Standard"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owasp.org/www-pdf-archive/OWASP_Application_Security_Verification_Standard_4.0-en.pdf" TargetMode="External"/><Relationship Id="rId3" Type="http://schemas.openxmlformats.org/officeDocument/2006/relationships/image" Target="../media/image3.png"/><Relationship Id="rId7" Type="http://schemas.openxmlformats.org/officeDocument/2006/relationships/hyperlink" Target="https://resources.sei.cmu.edu/library/asset-view.cfm?assetID=454220"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hyperlink" Target="https://learn.microsoft.com/en-us/cpp/c-runtime-library/security-enhanced-versions-of-crt-functions?view=msvc-170" TargetMode="External"/><Relationship Id="rId5" Type="http://schemas.openxmlformats.org/officeDocument/2006/relationships/hyperlink" Target="https://www.perforce.com/blog/qac/secure-coding-standards" TargetMode="External"/><Relationship Id="rId4" Type="http://schemas.openxmlformats.org/officeDocument/2006/relationships/hyperlink" Target="https://www.cprogramming.com/tutorial/secure.html" TargetMode="External"/><Relationship Id="rId9" Type="http://schemas.openxmlformats.org/officeDocument/2006/relationships/hyperlink" Target="https://resources.infosecinstitute.com/wp-content/uploads/Top-dot-Net-Secure-Coding.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hyperlink" Target="https://hackernoon.com/why-and-where-should-you-still-use-cc-languages-6l1r838gh" TargetMode="External"/><Relationship Id="rId3" Type="http://schemas.openxmlformats.org/officeDocument/2006/relationships/image" Target="../media/image3.png"/><Relationship Id="rId7" Type="http://schemas.openxmlformats.org/officeDocument/2006/relationships/hyperlink" Target="https://stackoverflow.com/questions/20839352/why-is-c-used-as-the-main-programming-language-for-operating-systems" TargetMode="Externa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hyperlink" Target="https://github.com/topics/csharp" TargetMode="External"/><Relationship Id="rId5" Type="http://schemas.openxmlformats.org/officeDocument/2006/relationships/hyperlink" Target="https://github.com/topics/cpp" TargetMode="External"/><Relationship Id="rId10" Type="http://schemas.openxmlformats.org/officeDocument/2006/relationships/hyperlink" Target="https://www.fortinet.com/resources/cyberglossary/buffer-overflow" TargetMode="External"/><Relationship Id="rId4" Type="http://schemas.openxmlformats.org/officeDocument/2006/relationships/hyperlink" Target="https://github.com/topics/c" TargetMode="External"/><Relationship Id="rId9" Type="http://schemas.openxmlformats.org/officeDocument/2006/relationships/hyperlink" Target="https://owasp.org/www-community/vulnerabilities/Buffer_Overflo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a:extLst>
              <a:ext uri="{FF2B5EF4-FFF2-40B4-BE49-F238E27FC236}">
                <a16:creationId xmlns:a16="http://schemas.microsoft.com/office/drawing/2014/main" id="{9DFDA5D5-F9FD-73CF-56AC-7A898686871F}"/>
              </a:ext>
            </a:extLst>
          </p:cNvPr>
          <p:cNvSpPr>
            <a:spLocks noGrp="1"/>
          </p:cNvSpPr>
          <p:nvPr>
            <p:ph type="ctrTitle"/>
          </p:nvPr>
        </p:nvSpPr>
        <p:spPr/>
        <p:txBody>
          <a:bodyPr/>
          <a:lstStyle/>
          <a:p>
            <a:r>
              <a:rPr lang="fi-FI" dirty="0"/>
              <a:t>C, C++ ja C# </a:t>
            </a:r>
            <a:r>
              <a:rPr lang="fi-FI" dirty="0" err="1"/>
              <a:t>turbeaspektid</a:t>
            </a:r>
            <a:r>
              <a:rPr lang="fi-FI" dirty="0"/>
              <a:t> ja </a:t>
            </a:r>
            <a:r>
              <a:rPr lang="et-EE" dirty="0"/>
              <a:t>-</a:t>
            </a:r>
            <a:r>
              <a:rPr lang="fi-FI" dirty="0" err="1"/>
              <a:t>vahendid</a:t>
            </a:r>
            <a:endParaRPr lang="et-EE" dirty="0"/>
          </a:p>
        </p:txBody>
      </p:sp>
      <p:sp>
        <p:nvSpPr>
          <p:cNvPr id="3" name="Alapealkiri 2">
            <a:extLst>
              <a:ext uri="{FF2B5EF4-FFF2-40B4-BE49-F238E27FC236}">
                <a16:creationId xmlns:a16="http://schemas.microsoft.com/office/drawing/2014/main" id="{B24851BA-AA50-759E-54D0-9BE22C8BED30}"/>
              </a:ext>
            </a:extLst>
          </p:cNvPr>
          <p:cNvSpPr>
            <a:spLocks noGrp="1"/>
          </p:cNvSpPr>
          <p:nvPr>
            <p:ph type="subTitle" idx="1"/>
          </p:nvPr>
        </p:nvSpPr>
        <p:spPr/>
        <p:txBody>
          <a:bodyPr/>
          <a:lstStyle/>
          <a:p>
            <a:r>
              <a:rPr lang="et-EE" dirty="0"/>
              <a:t>Toivo Pärnpuu</a:t>
            </a:r>
          </a:p>
        </p:txBody>
      </p:sp>
    </p:spTree>
    <p:extLst>
      <p:ext uri="{BB962C8B-B14F-4D97-AF65-F5344CB8AC3E}">
        <p14:creationId xmlns:p14="http://schemas.microsoft.com/office/powerpoint/2010/main" val="290072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descr="Electronic components on a white background">
            <a:extLst>
              <a:ext uri="{FF2B5EF4-FFF2-40B4-BE49-F238E27FC236}">
                <a16:creationId xmlns:a16="http://schemas.microsoft.com/office/drawing/2014/main" id="{96E437B9-E07D-4B96-5163-053946ABF47C}"/>
              </a:ext>
            </a:extLst>
          </p:cNvPr>
          <p:cNvPicPr>
            <a:picLocks noChangeAspect="1"/>
          </p:cNvPicPr>
          <p:nvPr/>
        </p:nvPicPr>
        <p:blipFill rotWithShape="1">
          <a:blip r:embed="rId3"/>
          <a:srcRect l="60827" r="-1" b="-1"/>
          <a:stretch/>
        </p:blipFill>
        <p:spPr>
          <a:xfrm>
            <a:off x="20" y="10"/>
            <a:ext cx="4024741" cy="6857990"/>
          </a:xfrm>
          <a:prstGeom prst="rect">
            <a:avLst/>
          </a:prstGeom>
        </p:spPr>
      </p:pic>
      <p:sp>
        <p:nvSpPr>
          <p:cNvPr id="2" name="Pealkiri 1">
            <a:extLst>
              <a:ext uri="{FF2B5EF4-FFF2-40B4-BE49-F238E27FC236}">
                <a16:creationId xmlns:a16="http://schemas.microsoft.com/office/drawing/2014/main" id="{C312A8F4-16F1-9CA1-764C-07225325B7B4}"/>
              </a:ext>
            </a:extLst>
          </p:cNvPr>
          <p:cNvSpPr>
            <a:spLocks noGrp="1"/>
          </p:cNvSpPr>
          <p:nvPr>
            <p:ph type="title"/>
          </p:nvPr>
        </p:nvSpPr>
        <p:spPr>
          <a:xfrm>
            <a:off x="3374005" y="180668"/>
            <a:ext cx="6672886" cy="1596177"/>
          </a:xfrm>
        </p:spPr>
        <p:txBody>
          <a:bodyPr>
            <a:normAutofit/>
          </a:bodyPr>
          <a:lstStyle/>
          <a:p>
            <a:r>
              <a:rPr lang="et-EE" dirty="0"/>
              <a:t>C keeled</a:t>
            </a:r>
          </a:p>
        </p:txBody>
      </p:sp>
      <p:sp>
        <p:nvSpPr>
          <p:cNvPr id="3" name="Sisu kohatäide 2">
            <a:extLst>
              <a:ext uri="{FF2B5EF4-FFF2-40B4-BE49-F238E27FC236}">
                <a16:creationId xmlns:a16="http://schemas.microsoft.com/office/drawing/2014/main" id="{50C47650-97CF-BF40-4365-0E0C69A155D7}"/>
              </a:ext>
            </a:extLst>
          </p:cNvPr>
          <p:cNvSpPr>
            <a:spLocks noGrp="1"/>
          </p:cNvSpPr>
          <p:nvPr>
            <p:ph idx="1"/>
          </p:nvPr>
        </p:nvSpPr>
        <p:spPr>
          <a:xfrm>
            <a:off x="4268850" y="1776845"/>
            <a:ext cx="7556006" cy="4291445"/>
          </a:xfrm>
        </p:spPr>
        <p:txBody>
          <a:bodyPr>
            <a:normAutofit fontScale="92500" lnSpcReduction="20000"/>
          </a:bodyPr>
          <a:lstStyle/>
          <a:p>
            <a:pPr>
              <a:lnSpc>
                <a:spcPct val="110000"/>
              </a:lnSpc>
            </a:pPr>
            <a:r>
              <a:rPr lang="et-EE" sz="2400" dirty="0">
                <a:latin typeface="Arial" panose="020B0604020202020204" pitchFamily="34" charset="0"/>
                <a:cs typeface="Arial" panose="020B0604020202020204" pitchFamily="34" charset="0"/>
              </a:rPr>
              <a:t>C, 1972, </a:t>
            </a:r>
            <a:r>
              <a:rPr lang="et-EE" sz="2400" dirty="0" err="1">
                <a:latin typeface="Arial" panose="020B0604020202020204" pitchFamily="34" charset="0"/>
                <a:cs typeface="Arial" panose="020B0604020202020204" pitchFamily="34" charset="0"/>
              </a:rPr>
              <a:t>Dennis</a:t>
            </a:r>
            <a:r>
              <a:rPr lang="et-EE" sz="2400" dirty="0">
                <a:latin typeface="Arial" panose="020B0604020202020204" pitchFamily="34" charset="0"/>
                <a:cs typeface="Arial" panose="020B0604020202020204" pitchFamily="34" charset="0"/>
              </a:rPr>
              <a:t> </a:t>
            </a:r>
            <a:r>
              <a:rPr lang="et-EE" sz="2400" dirty="0" err="1">
                <a:latin typeface="Arial" panose="020B0604020202020204" pitchFamily="34" charset="0"/>
                <a:cs typeface="Arial" panose="020B0604020202020204" pitchFamily="34" charset="0"/>
              </a:rPr>
              <a:t>Ritchie</a:t>
            </a:r>
            <a:endParaRPr lang="et-EE" sz="2400" dirty="0">
              <a:latin typeface="Arial" panose="020B0604020202020204" pitchFamily="34" charset="0"/>
              <a:cs typeface="Arial" panose="020B0604020202020204" pitchFamily="34" charset="0"/>
            </a:endParaRPr>
          </a:p>
          <a:p>
            <a:pPr lvl="1">
              <a:lnSpc>
                <a:spcPct val="110000"/>
              </a:lnSpc>
            </a:pPr>
            <a:r>
              <a:rPr lang="et-EE" sz="2400" dirty="0" err="1">
                <a:latin typeface="Arial" panose="020B0604020202020204" pitchFamily="34" charset="0"/>
                <a:cs typeface="Arial" panose="020B0604020202020204" pitchFamily="34" charset="0"/>
              </a:rPr>
              <a:t>Github</a:t>
            </a:r>
            <a:r>
              <a:rPr lang="et-EE" sz="2400" dirty="0">
                <a:latin typeface="Arial" panose="020B0604020202020204" pitchFamily="34" charset="0"/>
                <a:cs typeface="Arial" panose="020B0604020202020204" pitchFamily="34" charset="0"/>
              </a:rPr>
              <a:t>: 53 271 projekti;</a:t>
            </a:r>
          </a:p>
          <a:p>
            <a:pPr lvl="1">
              <a:lnSpc>
                <a:spcPct val="110000"/>
              </a:lnSpc>
            </a:pPr>
            <a:r>
              <a:rPr lang="et-EE" sz="2400" dirty="0">
                <a:latin typeface="Arial" panose="020B0604020202020204" pitchFamily="34" charset="0"/>
                <a:cs typeface="Arial" panose="020B0604020202020204" pitchFamily="34" charset="0"/>
              </a:rPr>
              <a:t>Op süsteemid, süsteemitarkvara, rakendustarkvara, </a:t>
            </a:r>
            <a:r>
              <a:rPr lang="et-EE" sz="2400" dirty="0" err="1">
                <a:latin typeface="Arial" panose="020B0604020202020204" pitchFamily="34" charset="0"/>
                <a:cs typeface="Arial" panose="020B0604020202020204" pitchFamily="34" charset="0"/>
              </a:rPr>
              <a:t>IoT</a:t>
            </a:r>
            <a:r>
              <a:rPr lang="et-EE" sz="2400" dirty="0">
                <a:latin typeface="Arial" panose="020B0604020202020204" pitchFamily="34" charset="0"/>
                <a:cs typeface="Arial" panose="020B0604020202020204" pitchFamily="34" charset="0"/>
              </a:rPr>
              <a:t>…</a:t>
            </a:r>
          </a:p>
          <a:p>
            <a:pPr>
              <a:lnSpc>
                <a:spcPct val="110000"/>
              </a:lnSpc>
            </a:pPr>
            <a:r>
              <a:rPr lang="et-EE" sz="2400" dirty="0">
                <a:latin typeface="Arial" panose="020B0604020202020204" pitchFamily="34" charset="0"/>
                <a:cs typeface="Arial" panose="020B0604020202020204" pitchFamily="34" charset="0"/>
              </a:rPr>
              <a:t>C++, 1985, </a:t>
            </a:r>
            <a:r>
              <a:rPr lang="et-EE" sz="2400" dirty="0" err="1">
                <a:latin typeface="Arial" panose="020B0604020202020204" pitchFamily="34" charset="0"/>
                <a:cs typeface="Arial" panose="020B0604020202020204" pitchFamily="34" charset="0"/>
              </a:rPr>
              <a:t>Bjarne</a:t>
            </a:r>
            <a:r>
              <a:rPr lang="et-EE" sz="2400" dirty="0">
                <a:latin typeface="Arial" panose="020B0604020202020204" pitchFamily="34" charset="0"/>
                <a:cs typeface="Arial" panose="020B0604020202020204" pitchFamily="34" charset="0"/>
              </a:rPr>
              <a:t> </a:t>
            </a:r>
            <a:r>
              <a:rPr lang="et-EE" sz="2400" dirty="0" err="1">
                <a:latin typeface="Arial" panose="020B0604020202020204" pitchFamily="34" charset="0"/>
                <a:cs typeface="Arial" panose="020B0604020202020204" pitchFamily="34" charset="0"/>
              </a:rPr>
              <a:t>Stroustrup</a:t>
            </a:r>
            <a:endParaRPr lang="et-EE" sz="2400" dirty="0">
              <a:latin typeface="Arial" panose="020B0604020202020204" pitchFamily="34" charset="0"/>
              <a:cs typeface="Arial" panose="020B0604020202020204" pitchFamily="34" charset="0"/>
            </a:endParaRPr>
          </a:p>
          <a:p>
            <a:pPr lvl="1">
              <a:lnSpc>
                <a:spcPct val="110000"/>
              </a:lnSpc>
            </a:pPr>
            <a:r>
              <a:rPr lang="et-EE" sz="2400" dirty="0" err="1">
                <a:latin typeface="Arial" panose="020B0604020202020204" pitchFamily="34" charset="0"/>
                <a:cs typeface="Arial" panose="020B0604020202020204" pitchFamily="34" charset="0"/>
              </a:rPr>
              <a:t>Github</a:t>
            </a:r>
            <a:r>
              <a:rPr lang="et-EE" sz="2400" dirty="0">
                <a:latin typeface="Arial" panose="020B0604020202020204" pitchFamily="34" charset="0"/>
                <a:cs typeface="Arial" panose="020B0604020202020204" pitchFamily="34" charset="0"/>
              </a:rPr>
              <a:t>: 56 857 projekti;</a:t>
            </a:r>
          </a:p>
          <a:p>
            <a:pPr lvl="1">
              <a:lnSpc>
                <a:spcPct val="110000"/>
              </a:lnSpc>
            </a:pPr>
            <a:r>
              <a:rPr lang="et-EE" sz="2400" dirty="0">
                <a:latin typeface="Arial" panose="020B0604020202020204" pitchFamily="34" charset="0"/>
                <a:cs typeface="Arial" panose="020B0604020202020204" pitchFamily="34" charset="0"/>
              </a:rPr>
              <a:t>Leidub väga paljudes süsteemides;</a:t>
            </a:r>
          </a:p>
          <a:p>
            <a:pPr>
              <a:lnSpc>
                <a:spcPct val="110000"/>
              </a:lnSpc>
            </a:pPr>
            <a:r>
              <a:rPr lang="et-EE" sz="2400" dirty="0">
                <a:latin typeface="Arial" panose="020B0604020202020204" pitchFamily="34" charset="0"/>
                <a:cs typeface="Arial" panose="020B0604020202020204" pitchFamily="34" charset="0"/>
              </a:rPr>
              <a:t>C#, 2002, </a:t>
            </a:r>
            <a:r>
              <a:rPr lang="et-EE" sz="2400" dirty="0" err="1">
                <a:latin typeface="Arial" panose="020B0604020202020204" pitchFamily="34" charset="0"/>
                <a:cs typeface="Arial" panose="020B0604020202020204" pitchFamily="34" charset="0"/>
              </a:rPr>
              <a:t>Anders</a:t>
            </a:r>
            <a:r>
              <a:rPr lang="et-EE" sz="2400" dirty="0">
                <a:latin typeface="Arial" panose="020B0604020202020204" pitchFamily="34" charset="0"/>
                <a:cs typeface="Arial" panose="020B0604020202020204" pitchFamily="34" charset="0"/>
              </a:rPr>
              <a:t> </a:t>
            </a:r>
            <a:r>
              <a:rPr lang="et-EE" sz="2400" dirty="0" err="1">
                <a:latin typeface="Arial" panose="020B0604020202020204" pitchFamily="34" charset="0"/>
                <a:cs typeface="Arial" panose="020B0604020202020204" pitchFamily="34" charset="0"/>
              </a:rPr>
              <a:t>Hejlsberg</a:t>
            </a:r>
            <a:endParaRPr lang="et-EE" sz="2400" dirty="0">
              <a:latin typeface="Arial" panose="020B0604020202020204" pitchFamily="34" charset="0"/>
              <a:cs typeface="Arial" panose="020B0604020202020204" pitchFamily="34" charset="0"/>
            </a:endParaRPr>
          </a:p>
          <a:p>
            <a:pPr lvl="1">
              <a:lnSpc>
                <a:spcPct val="110000"/>
              </a:lnSpc>
            </a:pPr>
            <a:r>
              <a:rPr lang="et-EE" sz="2400" dirty="0" err="1">
                <a:latin typeface="Arial" panose="020B0604020202020204" pitchFamily="34" charset="0"/>
                <a:cs typeface="Arial" panose="020B0604020202020204" pitchFamily="34" charset="0"/>
              </a:rPr>
              <a:t>Github</a:t>
            </a:r>
            <a:r>
              <a:rPr lang="et-EE" sz="2400" dirty="0">
                <a:latin typeface="Arial" panose="020B0604020202020204" pitchFamily="34" charset="0"/>
                <a:cs typeface="Arial" panose="020B0604020202020204" pitchFamily="34" charset="0"/>
              </a:rPr>
              <a:t>: 56 446 projekti;</a:t>
            </a:r>
          </a:p>
          <a:p>
            <a:pPr lvl="1">
              <a:lnSpc>
                <a:spcPct val="110000"/>
              </a:lnSpc>
            </a:pPr>
            <a:r>
              <a:rPr lang="et-EE" sz="2400" dirty="0">
                <a:latin typeface="Arial" panose="020B0604020202020204" pitchFamily="34" charset="0"/>
                <a:cs typeface="Arial" panose="020B0604020202020204" pitchFamily="34" charset="0"/>
              </a:rPr>
              <a:t>Töölaua-, veebirakendused, mängud, </a:t>
            </a:r>
            <a:r>
              <a:rPr lang="et-EE" sz="2400" dirty="0" err="1">
                <a:latin typeface="Arial" panose="020B0604020202020204" pitchFamily="34" charset="0"/>
                <a:cs typeface="Arial" panose="020B0604020202020204" pitchFamily="34" charset="0"/>
              </a:rPr>
              <a:t>IoT</a:t>
            </a:r>
            <a:r>
              <a:rPr lang="et-EE" sz="2400" dirty="0">
                <a:latin typeface="Arial" panose="020B0604020202020204" pitchFamily="34" charset="0"/>
                <a:cs typeface="Arial" panose="020B0604020202020204" pitchFamily="34" charset="0"/>
              </a:rPr>
              <a:t>…</a:t>
            </a:r>
          </a:p>
          <a:p>
            <a:pPr>
              <a:lnSpc>
                <a:spcPct val="110000"/>
              </a:lnSpc>
            </a:pPr>
            <a:r>
              <a:rPr lang="et-EE" sz="2600" dirty="0">
                <a:latin typeface="Arial" panose="020B0604020202020204" pitchFamily="34" charset="0"/>
                <a:cs typeface="Arial" panose="020B0604020202020204" pitchFamily="34" charset="0"/>
              </a:rPr>
              <a:t>JS 431 095 projekti </a:t>
            </a:r>
            <a:r>
              <a:rPr lang="et-EE" sz="2600" dirty="0" err="1">
                <a:latin typeface="Arial" panose="020B0604020202020204" pitchFamily="34" charset="0"/>
                <a:cs typeface="Arial" panose="020B0604020202020204" pitchFamily="34" charset="0"/>
              </a:rPr>
              <a:t>GIThub-is</a:t>
            </a:r>
            <a:endParaRPr lang="et-EE"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1128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lt 6">
            <a:extLst>
              <a:ext uri="{FF2B5EF4-FFF2-40B4-BE49-F238E27FC236}">
                <a16:creationId xmlns:a16="http://schemas.microsoft.com/office/drawing/2014/main" id="{07D89552-8C5C-FF86-A240-485019554312}"/>
              </a:ext>
            </a:extLst>
          </p:cNvPr>
          <p:cNvPicPr>
            <a:picLocks noChangeAspect="1"/>
          </p:cNvPicPr>
          <p:nvPr/>
        </p:nvPicPr>
        <p:blipFill>
          <a:blip r:embed="rId3"/>
          <a:stretch>
            <a:fillRect/>
          </a:stretch>
        </p:blipFill>
        <p:spPr>
          <a:xfrm>
            <a:off x="1395413" y="1844675"/>
            <a:ext cx="4691063" cy="1716088"/>
          </a:xfrm>
          <a:prstGeom prst="rect">
            <a:avLst/>
          </a:prstGeom>
          <a:ln w="38100">
            <a:solidFill>
              <a:srgbClr val="FF0000"/>
            </a:solidFill>
          </a:ln>
        </p:spPr>
      </p:pic>
      <p:pic>
        <p:nvPicPr>
          <p:cNvPr id="5" name="Pilt 4">
            <a:extLst>
              <a:ext uri="{FF2B5EF4-FFF2-40B4-BE49-F238E27FC236}">
                <a16:creationId xmlns:a16="http://schemas.microsoft.com/office/drawing/2014/main" id="{FDD93B14-3977-10B7-FF81-9E4EC3B2529A}"/>
              </a:ext>
            </a:extLst>
          </p:cNvPr>
          <p:cNvPicPr>
            <a:picLocks noChangeAspect="1"/>
          </p:cNvPicPr>
          <p:nvPr/>
        </p:nvPicPr>
        <p:blipFill>
          <a:blip r:embed="rId4"/>
          <a:stretch>
            <a:fillRect/>
          </a:stretch>
        </p:blipFill>
        <p:spPr>
          <a:xfrm>
            <a:off x="6172345" y="1844675"/>
            <a:ext cx="4641850" cy="1716088"/>
          </a:xfrm>
          <a:prstGeom prst="rect">
            <a:avLst/>
          </a:prstGeom>
          <a:ln w="38100">
            <a:solidFill>
              <a:schemeClr val="accent6"/>
            </a:solidFill>
          </a:ln>
        </p:spPr>
      </p:pic>
      <p:sp>
        <p:nvSpPr>
          <p:cNvPr id="2" name="Pealkiri 1">
            <a:extLst>
              <a:ext uri="{FF2B5EF4-FFF2-40B4-BE49-F238E27FC236}">
                <a16:creationId xmlns:a16="http://schemas.microsoft.com/office/drawing/2014/main" id="{812BB5D1-3D7F-88F3-3786-AED174237D09}"/>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String format</a:t>
            </a:r>
          </a:p>
        </p:txBody>
      </p:sp>
      <p:pic>
        <p:nvPicPr>
          <p:cNvPr id="11" name="Sisu kohatäide 10">
            <a:extLst>
              <a:ext uri="{FF2B5EF4-FFF2-40B4-BE49-F238E27FC236}">
                <a16:creationId xmlns:a16="http://schemas.microsoft.com/office/drawing/2014/main" id="{26DFC38B-C425-8391-478C-F7EC77A55511}"/>
              </a:ext>
            </a:extLst>
          </p:cNvPr>
          <p:cNvPicPr>
            <a:picLocks noGrp="1" noChangeAspect="1"/>
          </p:cNvPicPr>
          <p:nvPr>
            <p:ph idx="1"/>
          </p:nvPr>
        </p:nvPicPr>
        <p:blipFill>
          <a:blip r:embed="rId5"/>
          <a:stretch>
            <a:fillRect/>
          </a:stretch>
        </p:blipFill>
        <p:spPr>
          <a:xfrm>
            <a:off x="1387476" y="5120698"/>
            <a:ext cx="9398000" cy="1203325"/>
          </a:xfrm>
          <a:ln w="38100">
            <a:solidFill>
              <a:schemeClr val="accent6"/>
            </a:solidFill>
          </a:ln>
        </p:spPr>
      </p:pic>
      <p:pic>
        <p:nvPicPr>
          <p:cNvPr id="9" name="Pilt 8">
            <a:extLst>
              <a:ext uri="{FF2B5EF4-FFF2-40B4-BE49-F238E27FC236}">
                <a16:creationId xmlns:a16="http://schemas.microsoft.com/office/drawing/2014/main" id="{05904379-FC6B-3659-82E9-A9EE7CAF6E2B}"/>
              </a:ext>
            </a:extLst>
          </p:cNvPr>
          <p:cNvPicPr>
            <a:picLocks noChangeAspect="1"/>
          </p:cNvPicPr>
          <p:nvPr/>
        </p:nvPicPr>
        <p:blipFill>
          <a:blip r:embed="rId6"/>
          <a:stretch>
            <a:fillRect/>
          </a:stretch>
        </p:blipFill>
        <p:spPr>
          <a:xfrm>
            <a:off x="1395413" y="3625056"/>
            <a:ext cx="9398000" cy="1400175"/>
          </a:xfrm>
          <a:prstGeom prst="rect">
            <a:avLst/>
          </a:prstGeom>
          <a:ln w="38100">
            <a:solidFill>
              <a:srgbClr val="FF0000"/>
            </a:solidFill>
          </a:ln>
        </p:spPr>
      </p:pic>
    </p:spTree>
    <p:extLst>
      <p:ext uri="{BB962C8B-B14F-4D97-AF65-F5344CB8AC3E}">
        <p14:creationId xmlns:p14="http://schemas.microsoft.com/office/powerpoint/2010/main" val="536086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ealkiri 1">
            <a:extLst>
              <a:ext uri="{FF2B5EF4-FFF2-40B4-BE49-F238E27FC236}">
                <a16:creationId xmlns:a16="http://schemas.microsoft.com/office/drawing/2014/main" id="{3735F0AB-1C51-E203-8D1B-DF64F038612C}"/>
              </a:ext>
            </a:extLst>
          </p:cNvPr>
          <p:cNvSpPr>
            <a:spLocks noGrp="1"/>
          </p:cNvSpPr>
          <p:nvPr>
            <p:ph type="title"/>
          </p:nvPr>
        </p:nvSpPr>
        <p:spPr>
          <a:xfrm>
            <a:off x="754179" y="1183759"/>
            <a:ext cx="3527117" cy="2347992"/>
          </a:xfrm>
        </p:spPr>
        <p:txBody>
          <a:bodyPr vert="horz" lIns="91440" tIns="45720" rIns="91440" bIns="45720" rtlCol="0" anchor="b">
            <a:normAutofit/>
          </a:bodyPr>
          <a:lstStyle/>
          <a:p>
            <a:pPr algn="ctr"/>
            <a:r>
              <a:rPr lang="en-US" sz="3200"/>
              <a:t>C ja C++ puhvri ületäitumine (buffer overflow)</a:t>
            </a:r>
          </a:p>
        </p:txBody>
      </p:sp>
      <p:pic>
        <p:nvPicPr>
          <p:cNvPr id="9" name="Sisu kohatäide 8">
            <a:extLst>
              <a:ext uri="{FF2B5EF4-FFF2-40B4-BE49-F238E27FC236}">
                <a16:creationId xmlns:a16="http://schemas.microsoft.com/office/drawing/2014/main" id="{2EF99BC1-0C4A-15D6-5F4F-87AE4424F458}"/>
              </a:ext>
            </a:extLst>
          </p:cNvPr>
          <p:cNvPicPr>
            <a:picLocks noGrp="1" noChangeAspect="1"/>
          </p:cNvPicPr>
          <p:nvPr>
            <p:ph idx="1"/>
          </p:nvPr>
        </p:nvPicPr>
        <p:blipFill>
          <a:blip r:embed="rId3"/>
          <a:stretch>
            <a:fillRect/>
          </a:stretch>
        </p:blipFill>
        <p:spPr>
          <a:xfrm>
            <a:off x="6283996" y="1725942"/>
            <a:ext cx="4279351" cy="1444281"/>
          </a:xfrm>
          <a:prstGeom prst="rect">
            <a:avLst/>
          </a:prstGeom>
        </p:spPr>
      </p:pic>
      <p:pic>
        <p:nvPicPr>
          <p:cNvPr id="8" name="Pilt 7">
            <a:extLst>
              <a:ext uri="{FF2B5EF4-FFF2-40B4-BE49-F238E27FC236}">
                <a16:creationId xmlns:a16="http://schemas.microsoft.com/office/drawing/2014/main" id="{95E176B3-21DC-336F-D4A8-16E28D60800C}"/>
              </a:ext>
            </a:extLst>
          </p:cNvPr>
          <p:cNvPicPr>
            <a:picLocks noChangeAspect="1"/>
          </p:cNvPicPr>
          <p:nvPr/>
        </p:nvPicPr>
        <p:blipFill>
          <a:blip r:embed="rId4"/>
          <a:stretch>
            <a:fillRect/>
          </a:stretch>
        </p:blipFill>
        <p:spPr>
          <a:xfrm>
            <a:off x="6283996" y="3372789"/>
            <a:ext cx="5672476" cy="1388367"/>
          </a:xfrm>
          <a:prstGeom prst="rect">
            <a:avLst/>
          </a:prstGeom>
        </p:spPr>
      </p:pic>
      <p:pic>
        <p:nvPicPr>
          <p:cNvPr id="11" name="Pilt 10">
            <a:extLst>
              <a:ext uri="{FF2B5EF4-FFF2-40B4-BE49-F238E27FC236}">
                <a16:creationId xmlns:a16="http://schemas.microsoft.com/office/drawing/2014/main" id="{E6C7230E-C3A0-ACA9-48E7-B77D2E49E4FE}"/>
              </a:ext>
            </a:extLst>
          </p:cNvPr>
          <p:cNvPicPr>
            <a:picLocks noChangeAspect="1"/>
          </p:cNvPicPr>
          <p:nvPr/>
        </p:nvPicPr>
        <p:blipFill>
          <a:blip r:embed="rId5"/>
          <a:stretch>
            <a:fillRect/>
          </a:stretch>
        </p:blipFill>
        <p:spPr>
          <a:xfrm>
            <a:off x="6283996" y="4996688"/>
            <a:ext cx="5672476" cy="1286540"/>
          </a:xfrm>
          <a:prstGeom prst="rect">
            <a:avLst/>
          </a:prstGeom>
        </p:spPr>
      </p:pic>
      <p:pic>
        <p:nvPicPr>
          <p:cNvPr id="6" name="Pilt 5">
            <a:extLst>
              <a:ext uri="{FF2B5EF4-FFF2-40B4-BE49-F238E27FC236}">
                <a16:creationId xmlns:a16="http://schemas.microsoft.com/office/drawing/2014/main" id="{556F331B-9337-95B3-12D9-50C8CF2A8DED}"/>
              </a:ext>
            </a:extLst>
          </p:cNvPr>
          <p:cNvPicPr>
            <a:picLocks noChangeAspect="1"/>
          </p:cNvPicPr>
          <p:nvPr/>
        </p:nvPicPr>
        <p:blipFill>
          <a:blip r:embed="rId6"/>
          <a:stretch>
            <a:fillRect/>
          </a:stretch>
        </p:blipFill>
        <p:spPr>
          <a:xfrm>
            <a:off x="6283996" y="298842"/>
            <a:ext cx="5672476" cy="1233762"/>
          </a:xfrm>
          <a:prstGeom prst="rect">
            <a:avLst/>
          </a:prstGeom>
        </p:spPr>
      </p:pic>
    </p:spTree>
    <p:extLst>
      <p:ext uri="{BB962C8B-B14F-4D97-AF65-F5344CB8AC3E}">
        <p14:creationId xmlns:p14="http://schemas.microsoft.com/office/powerpoint/2010/main" val="2482349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Pealkiri 1">
            <a:extLst>
              <a:ext uri="{FF2B5EF4-FFF2-40B4-BE49-F238E27FC236}">
                <a16:creationId xmlns:a16="http://schemas.microsoft.com/office/drawing/2014/main" id="{A5572048-65FC-F1C8-0074-B2EE8A25E767}"/>
              </a:ext>
            </a:extLst>
          </p:cNvPr>
          <p:cNvSpPr>
            <a:spLocks noGrp="1"/>
          </p:cNvSpPr>
          <p:nvPr>
            <p:ph type="title"/>
          </p:nvPr>
        </p:nvSpPr>
        <p:spPr>
          <a:xfrm>
            <a:off x="641074" y="1419900"/>
            <a:ext cx="2844002" cy="4018201"/>
          </a:xfrm>
        </p:spPr>
        <p:txBody>
          <a:bodyPr>
            <a:normAutofit/>
          </a:bodyPr>
          <a:lstStyle/>
          <a:p>
            <a:pPr algn="l"/>
            <a:r>
              <a:rPr lang="et-EE" sz="4100"/>
              <a:t>Kuidas seda ennetada?</a:t>
            </a:r>
          </a:p>
        </p:txBody>
      </p:sp>
      <p:sp>
        <p:nvSpPr>
          <p:cNvPr id="3" name="Sisu kohatäide 2">
            <a:extLst>
              <a:ext uri="{FF2B5EF4-FFF2-40B4-BE49-F238E27FC236}">
                <a16:creationId xmlns:a16="http://schemas.microsoft.com/office/drawing/2014/main" id="{E96334D2-FCE3-013B-F1F5-FD1EED821F56}"/>
              </a:ext>
            </a:extLst>
          </p:cNvPr>
          <p:cNvSpPr>
            <a:spLocks noGrp="1"/>
          </p:cNvSpPr>
          <p:nvPr>
            <p:ph idx="1"/>
          </p:nvPr>
        </p:nvSpPr>
        <p:spPr>
          <a:xfrm>
            <a:off x="4701008" y="1193576"/>
            <a:ext cx="6576591" cy="4470850"/>
          </a:xfrm>
        </p:spPr>
        <p:txBody>
          <a:bodyPr anchor="ctr">
            <a:normAutofit/>
          </a:bodyPr>
          <a:lstStyle/>
          <a:p>
            <a:r>
              <a:rPr lang="et-EE" dirty="0"/>
              <a:t>Vali teine programmeerimiskeel (C, C++ omavad mälule otse ligipääsu)</a:t>
            </a:r>
          </a:p>
          <a:p>
            <a:r>
              <a:rPr lang="et-EE" dirty="0"/>
              <a:t>Kasuta vastavaid turvateeke (</a:t>
            </a:r>
            <a:r>
              <a:rPr lang="et-EE" dirty="0" err="1"/>
              <a:t>secure</a:t>
            </a:r>
            <a:r>
              <a:rPr lang="et-EE" dirty="0"/>
              <a:t> </a:t>
            </a:r>
            <a:r>
              <a:rPr lang="et-EE" dirty="0" err="1"/>
              <a:t>libraries</a:t>
            </a:r>
            <a:r>
              <a:rPr lang="et-EE" dirty="0"/>
              <a:t>)</a:t>
            </a:r>
          </a:p>
          <a:p>
            <a:r>
              <a:rPr lang="et-EE" dirty="0"/>
              <a:t>Enne kui alustad rakenduse loomisega tutvu turvalise programmeerimise (</a:t>
            </a:r>
            <a:r>
              <a:rPr lang="et-EE" dirty="0" err="1"/>
              <a:t>secure</a:t>
            </a:r>
            <a:r>
              <a:rPr lang="et-EE" dirty="0"/>
              <a:t> </a:t>
            </a:r>
            <a:r>
              <a:rPr lang="et-EE" dirty="0" err="1"/>
              <a:t>coding</a:t>
            </a:r>
            <a:r>
              <a:rPr lang="et-EE" dirty="0"/>
              <a:t>) põhimõttega; </a:t>
            </a:r>
          </a:p>
          <a:p>
            <a:pPr lvl="1"/>
            <a:r>
              <a:rPr lang="et-EE" dirty="0">
                <a:hlinkClick r:id="rId3"/>
              </a:rPr>
              <a:t>C#</a:t>
            </a:r>
            <a:r>
              <a:rPr lang="et-EE" dirty="0"/>
              <a:t> </a:t>
            </a:r>
          </a:p>
          <a:p>
            <a:pPr lvl="1"/>
            <a:r>
              <a:rPr lang="de-DE" dirty="0">
                <a:hlinkClick r:id="rId4"/>
              </a:rPr>
              <a:t>SEI CERT C Coding Standard</a:t>
            </a:r>
            <a:endParaRPr lang="et-EE" dirty="0"/>
          </a:p>
          <a:p>
            <a:pPr lvl="1"/>
            <a:r>
              <a:rPr lang="de-DE" dirty="0">
                <a:hlinkClick r:id="rId5"/>
              </a:rPr>
              <a:t>SEI CERT C++ Coding Standard</a:t>
            </a:r>
            <a:endParaRPr lang="et-EE" dirty="0"/>
          </a:p>
          <a:p>
            <a:endParaRPr lang="et-EE" dirty="0"/>
          </a:p>
        </p:txBody>
      </p:sp>
      <p:pic>
        <p:nvPicPr>
          <p:cNvPr id="14" name="Picture 13">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124032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22081EA-7107-46FA-A893-B15086A74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9">
            <a:extLst>
              <a:ext uri="{FF2B5EF4-FFF2-40B4-BE49-F238E27FC236}">
                <a16:creationId xmlns:a16="http://schemas.microsoft.com/office/drawing/2014/main" id="{DD8889DF-D030-4BCD-9797-4BBD1986C2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Pealkiri 1">
            <a:extLst>
              <a:ext uri="{FF2B5EF4-FFF2-40B4-BE49-F238E27FC236}">
                <a16:creationId xmlns:a16="http://schemas.microsoft.com/office/drawing/2014/main" id="{3CECCEE7-21D1-8492-8D9A-E5A1262A4CAC}"/>
              </a:ext>
            </a:extLst>
          </p:cNvPr>
          <p:cNvSpPr>
            <a:spLocks noGrp="1"/>
          </p:cNvSpPr>
          <p:nvPr>
            <p:ph type="title"/>
          </p:nvPr>
        </p:nvSpPr>
        <p:spPr>
          <a:xfrm>
            <a:off x="7857411" y="643468"/>
            <a:ext cx="3420815" cy="5130046"/>
          </a:xfrm>
        </p:spPr>
        <p:txBody>
          <a:bodyPr anchor="b">
            <a:normAutofit/>
          </a:bodyPr>
          <a:lstStyle/>
          <a:p>
            <a:pPr algn="l"/>
            <a:r>
              <a:rPr lang="et-EE" sz="4400">
                <a:solidFill>
                  <a:schemeClr val="tx1">
                    <a:lumMod val="75000"/>
                    <a:lumOff val="25000"/>
                  </a:schemeClr>
                </a:solidFill>
              </a:rPr>
              <a:t>Veel soovitusi</a:t>
            </a:r>
          </a:p>
        </p:txBody>
      </p:sp>
      <p:sp>
        <p:nvSpPr>
          <p:cNvPr id="3" name="Sisu kohatäide 2">
            <a:extLst>
              <a:ext uri="{FF2B5EF4-FFF2-40B4-BE49-F238E27FC236}">
                <a16:creationId xmlns:a16="http://schemas.microsoft.com/office/drawing/2014/main" id="{DD559979-7DCE-C225-788A-3766A8E773D1}"/>
              </a:ext>
            </a:extLst>
          </p:cNvPr>
          <p:cNvSpPr>
            <a:spLocks noGrp="1"/>
          </p:cNvSpPr>
          <p:nvPr>
            <p:ph idx="1"/>
          </p:nvPr>
        </p:nvSpPr>
        <p:spPr>
          <a:xfrm>
            <a:off x="913775" y="643467"/>
            <a:ext cx="6620882" cy="5130046"/>
          </a:xfrm>
        </p:spPr>
        <p:txBody>
          <a:bodyPr anchor="ctr">
            <a:normAutofit/>
          </a:bodyPr>
          <a:lstStyle/>
          <a:p>
            <a:pPr>
              <a:lnSpc>
                <a:spcPct val="110000"/>
              </a:lnSpc>
            </a:pPr>
            <a:r>
              <a:rPr lang="et-EE" sz="1700"/>
              <a:t>Alustuseks: </a:t>
            </a:r>
            <a:r>
              <a:rPr lang="et-EE" sz="1700">
                <a:hlinkClick r:id="rId4"/>
              </a:rPr>
              <a:t>https://www.cprogramming.com/tutorial/secure.html</a:t>
            </a:r>
            <a:endParaRPr lang="et-EE" sz="1700"/>
          </a:p>
          <a:p>
            <a:pPr>
              <a:lnSpc>
                <a:spcPct val="110000"/>
              </a:lnSpc>
            </a:pPr>
            <a:r>
              <a:rPr lang="et-EE" sz="1700">
                <a:hlinkClick r:id="rId5"/>
              </a:rPr>
              <a:t>https://www.perforce.com/blog/qac/secure-coding-standards</a:t>
            </a:r>
            <a:r>
              <a:rPr lang="et-EE" sz="1700"/>
              <a:t> </a:t>
            </a:r>
          </a:p>
          <a:p>
            <a:pPr>
              <a:lnSpc>
                <a:spcPct val="110000"/>
              </a:lnSpc>
            </a:pPr>
            <a:r>
              <a:rPr lang="et-EE" sz="1700">
                <a:hlinkClick r:id="rId6"/>
              </a:rPr>
              <a:t>https://learn.microsoft.com/en-us/cpp/c-runtime-library/security-enhanced-versions-of-crt-functions?view=msvc-170</a:t>
            </a:r>
            <a:r>
              <a:rPr lang="et-EE" sz="1700"/>
              <a:t> </a:t>
            </a:r>
          </a:p>
          <a:p>
            <a:pPr>
              <a:lnSpc>
                <a:spcPct val="110000"/>
              </a:lnSpc>
            </a:pPr>
            <a:r>
              <a:rPr lang="en-US" sz="1700">
                <a:hlinkClick r:id="rId7"/>
              </a:rPr>
              <a:t>SEI CERT C Coding Standard: Rules for Developing Safe, Reliable, and Secure Systems (2016 Edition)</a:t>
            </a:r>
            <a:endParaRPr lang="et-EE" sz="1700"/>
          </a:p>
          <a:p>
            <a:pPr>
              <a:lnSpc>
                <a:spcPct val="110000"/>
              </a:lnSpc>
            </a:pPr>
            <a:r>
              <a:rPr lang="et-EE" sz="1700"/>
              <a:t>OWASP</a:t>
            </a:r>
          </a:p>
          <a:p>
            <a:pPr>
              <a:lnSpc>
                <a:spcPct val="110000"/>
              </a:lnSpc>
            </a:pPr>
            <a:r>
              <a:rPr lang="et-EE" sz="1700">
                <a:hlinkClick r:id="rId8"/>
              </a:rPr>
              <a:t>ASVS</a:t>
            </a:r>
            <a:endParaRPr lang="et-EE" sz="1700"/>
          </a:p>
          <a:p>
            <a:pPr>
              <a:lnSpc>
                <a:spcPct val="110000"/>
              </a:lnSpc>
            </a:pPr>
            <a:r>
              <a:rPr lang="et-EE" sz="1700">
                <a:hlinkClick r:id="rId9"/>
              </a:rPr>
              <a:t>https://resources.infosecinstitute.com/wp-content/uploads/Top-dot-Net-Secure-Coding.pdf</a:t>
            </a:r>
            <a:r>
              <a:rPr lang="et-EE" sz="1700"/>
              <a:t> </a:t>
            </a:r>
          </a:p>
        </p:txBody>
      </p:sp>
    </p:spTree>
    <p:extLst>
      <p:ext uri="{BB962C8B-B14F-4D97-AF65-F5344CB8AC3E}">
        <p14:creationId xmlns:p14="http://schemas.microsoft.com/office/powerpoint/2010/main" val="1895437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Sisu kohatäide 4" descr="Messy kitchen">
            <a:extLst>
              <a:ext uri="{FF2B5EF4-FFF2-40B4-BE49-F238E27FC236}">
                <a16:creationId xmlns:a16="http://schemas.microsoft.com/office/drawing/2014/main" id="{5FE1E2BF-28EA-B2D0-81F7-0159DC3DB44E}"/>
              </a:ext>
            </a:extLst>
          </p:cNvPr>
          <p:cNvPicPr>
            <a:picLocks noGrp="1" noChangeAspect="1"/>
          </p:cNvPicPr>
          <p:nvPr>
            <p:ph idx="1"/>
          </p:nvPr>
        </p:nvPicPr>
        <p:blipFill rotWithShape="1">
          <a:blip r:embed="rId5">
            <a:alphaModFix amt="35000"/>
            <a:extLst>
              <a:ext uri="{28A0092B-C50C-407E-A947-70E740481C1C}">
                <a14:useLocalDpi xmlns:a14="http://schemas.microsoft.com/office/drawing/2010/main" val="0"/>
              </a:ext>
            </a:extLst>
          </a:blip>
          <a:srcRect t="5514" b="10217"/>
          <a:stretch/>
        </p:blipFill>
        <p:spPr>
          <a:xfrm>
            <a:off x="20" y="10"/>
            <a:ext cx="12191980" cy="6857990"/>
          </a:xfrm>
          <a:prstGeom prst="rect">
            <a:avLst/>
          </a:prstGeom>
        </p:spPr>
      </p:pic>
      <p:sp>
        <p:nvSpPr>
          <p:cNvPr id="2" name="Pealkiri 1">
            <a:extLst>
              <a:ext uri="{FF2B5EF4-FFF2-40B4-BE49-F238E27FC236}">
                <a16:creationId xmlns:a16="http://schemas.microsoft.com/office/drawing/2014/main" id="{E0A6B1E4-1F07-049A-7A60-D3F84B99E2CE}"/>
              </a:ext>
            </a:extLst>
          </p:cNvPr>
          <p:cNvSpPr>
            <a:spLocks noGrp="1"/>
          </p:cNvSpPr>
          <p:nvPr>
            <p:ph type="title"/>
          </p:nvPr>
        </p:nvSpPr>
        <p:spPr>
          <a:xfrm>
            <a:off x="1751012" y="843585"/>
            <a:ext cx="8689976" cy="2509213"/>
          </a:xfrm>
        </p:spPr>
        <p:txBody>
          <a:bodyPr vert="horz" lIns="91440" tIns="45720" rIns="91440" bIns="45720" rtlCol="0" anchor="b">
            <a:normAutofit/>
          </a:bodyPr>
          <a:lstStyle/>
          <a:p>
            <a:r>
              <a:rPr lang="en-US" sz="4800" dirty="0" err="1"/>
              <a:t>Tänan</a:t>
            </a:r>
            <a:endParaRPr lang="en-US" sz="4800" dirty="0"/>
          </a:p>
        </p:txBody>
      </p:sp>
    </p:spTree>
    <p:extLst>
      <p:ext uri="{BB962C8B-B14F-4D97-AF65-F5344CB8AC3E}">
        <p14:creationId xmlns:p14="http://schemas.microsoft.com/office/powerpoint/2010/main" val="11722293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6466" t="75007" r="30510"/>
          <a:stretch/>
        </p:blipFill>
        <p:spPr>
          <a:xfrm>
            <a:off x="0" y="138157"/>
            <a:ext cx="1712063"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Pealkiri 1">
            <a:extLst>
              <a:ext uri="{FF2B5EF4-FFF2-40B4-BE49-F238E27FC236}">
                <a16:creationId xmlns:a16="http://schemas.microsoft.com/office/drawing/2014/main" id="{8FE624FE-178F-AD82-045D-5D51AEC22351}"/>
              </a:ext>
            </a:extLst>
          </p:cNvPr>
          <p:cNvSpPr>
            <a:spLocks noGrp="1"/>
          </p:cNvSpPr>
          <p:nvPr>
            <p:ph type="title"/>
          </p:nvPr>
        </p:nvSpPr>
        <p:spPr>
          <a:xfrm>
            <a:off x="913775" y="618517"/>
            <a:ext cx="7859564" cy="1596177"/>
          </a:xfrm>
        </p:spPr>
        <p:txBody>
          <a:bodyPr>
            <a:normAutofit/>
          </a:bodyPr>
          <a:lstStyle/>
          <a:p>
            <a:r>
              <a:rPr lang="et-EE" sz="4000"/>
              <a:t>Allikad</a:t>
            </a:r>
          </a:p>
        </p:txBody>
      </p:sp>
      <p:pic>
        <p:nvPicPr>
          <p:cNvPr id="12" name="Picture 11">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8404564" y="0"/>
            <a:ext cx="2589690" cy="591546"/>
          </a:xfrm>
          <a:prstGeom prst="rect">
            <a:avLst/>
          </a:prstGeom>
        </p:spPr>
      </p:pic>
      <p:pic>
        <p:nvPicPr>
          <p:cNvPr id="14" name="Picture 13">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3623" t="43915" r="1" b="10213"/>
          <a:stretch/>
        </p:blipFill>
        <p:spPr>
          <a:xfrm>
            <a:off x="10471066" y="183232"/>
            <a:ext cx="1720934" cy="1683522"/>
          </a:xfrm>
          <a:prstGeom prst="rect">
            <a:avLst/>
          </a:prstGeom>
        </p:spPr>
      </p:pic>
      <p:sp>
        <p:nvSpPr>
          <p:cNvPr id="3" name="Sisu kohatäide 2">
            <a:extLst>
              <a:ext uri="{FF2B5EF4-FFF2-40B4-BE49-F238E27FC236}">
                <a16:creationId xmlns:a16="http://schemas.microsoft.com/office/drawing/2014/main" id="{4FC44936-3B68-3623-D5B6-D3163BF05A92}"/>
              </a:ext>
            </a:extLst>
          </p:cNvPr>
          <p:cNvSpPr>
            <a:spLocks noGrp="1"/>
          </p:cNvSpPr>
          <p:nvPr>
            <p:ph idx="1"/>
          </p:nvPr>
        </p:nvSpPr>
        <p:spPr>
          <a:xfrm>
            <a:off x="913773" y="2367092"/>
            <a:ext cx="7859565" cy="3424107"/>
          </a:xfrm>
        </p:spPr>
        <p:txBody>
          <a:bodyPr>
            <a:normAutofit/>
          </a:bodyPr>
          <a:lstStyle/>
          <a:p>
            <a:pPr>
              <a:lnSpc>
                <a:spcPct val="110000"/>
              </a:lnSpc>
            </a:pPr>
            <a:r>
              <a:rPr lang="et-EE" sz="1400">
                <a:hlinkClick r:id="rId4"/>
              </a:rPr>
              <a:t>https://github.com/topics/c</a:t>
            </a:r>
            <a:endParaRPr lang="et-EE" sz="1400"/>
          </a:p>
          <a:p>
            <a:pPr>
              <a:lnSpc>
                <a:spcPct val="110000"/>
              </a:lnSpc>
            </a:pPr>
            <a:r>
              <a:rPr lang="et-EE" sz="1400">
                <a:hlinkClick r:id="rId5"/>
              </a:rPr>
              <a:t>https://github.com/topics/cpp</a:t>
            </a:r>
            <a:endParaRPr lang="et-EE" sz="1400"/>
          </a:p>
          <a:p>
            <a:pPr>
              <a:lnSpc>
                <a:spcPct val="110000"/>
              </a:lnSpc>
            </a:pPr>
            <a:r>
              <a:rPr lang="et-EE" sz="1400">
                <a:hlinkClick r:id="rId6"/>
              </a:rPr>
              <a:t>https://github.com/topics/csharp</a:t>
            </a:r>
            <a:endParaRPr lang="et-EE" sz="1400"/>
          </a:p>
          <a:p>
            <a:pPr>
              <a:lnSpc>
                <a:spcPct val="110000"/>
              </a:lnSpc>
            </a:pPr>
            <a:r>
              <a:rPr lang="et-EE" sz="1400">
                <a:hlinkClick r:id="rId7"/>
              </a:rPr>
              <a:t>https://stackoverflow.com/questions/20839352/why-is-c-used-as-the-main-programming-language-for-operating-systems</a:t>
            </a:r>
            <a:r>
              <a:rPr lang="et-EE" sz="1400"/>
              <a:t> </a:t>
            </a:r>
          </a:p>
          <a:p>
            <a:pPr>
              <a:lnSpc>
                <a:spcPct val="110000"/>
              </a:lnSpc>
            </a:pPr>
            <a:r>
              <a:rPr lang="et-EE" sz="1400">
                <a:hlinkClick r:id="rId8"/>
              </a:rPr>
              <a:t>https://hackernoon.com/why-and-where-should-you-still-use-cc-languages-6l1r838gh</a:t>
            </a:r>
            <a:endParaRPr lang="et-EE" sz="1400"/>
          </a:p>
          <a:p>
            <a:pPr>
              <a:lnSpc>
                <a:spcPct val="110000"/>
              </a:lnSpc>
            </a:pPr>
            <a:r>
              <a:rPr lang="et-EE" sz="1400">
                <a:hlinkClick r:id="rId9"/>
              </a:rPr>
              <a:t>https://owasp.org/www-community/vulnerabilities/Buffer_Overflow</a:t>
            </a:r>
            <a:r>
              <a:rPr lang="et-EE" sz="1400"/>
              <a:t> </a:t>
            </a:r>
          </a:p>
          <a:p>
            <a:pPr>
              <a:lnSpc>
                <a:spcPct val="110000"/>
              </a:lnSpc>
            </a:pPr>
            <a:r>
              <a:rPr lang="et-EE" sz="1400">
                <a:hlinkClick r:id="rId10"/>
              </a:rPr>
              <a:t>https://www.fortinet.com/resources/cyberglossary/buffer-overflow</a:t>
            </a:r>
            <a:endParaRPr lang="et-EE" sz="1400"/>
          </a:p>
          <a:p>
            <a:pPr>
              <a:lnSpc>
                <a:spcPct val="110000"/>
              </a:lnSpc>
            </a:pPr>
            <a:r>
              <a:rPr lang="et-EE" sz="1400"/>
              <a:t>https://security.web.cern.ch/recommendations/en/codetools/c.shtml </a:t>
            </a:r>
          </a:p>
          <a:p>
            <a:pPr>
              <a:lnSpc>
                <a:spcPct val="110000"/>
              </a:lnSpc>
            </a:pPr>
            <a:endParaRPr lang="et-EE" sz="1400"/>
          </a:p>
          <a:p>
            <a:pPr>
              <a:lnSpc>
                <a:spcPct val="110000"/>
              </a:lnSpc>
            </a:pPr>
            <a:endParaRPr lang="et-EE" sz="1400"/>
          </a:p>
        </p:txBody>
      </p:sp>
      <p:pic>
        <p:nvPicPr>
          <p:cNvPr id="16" name="Picture 15">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11494523" y="2664767"/>
            <a:ext cx="63595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18" name="Picture 17">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5973" t="81531" r="19879"/>
          <a:stretch/>
        </p:blipFill>
        <p:spPr>
          <a:xfrm>
            <a:off x="8887626" y="5982056"/>
            <a:ext cx="1192806"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3672198769"/>
      </p:ext>
    </p:extLst>
  </p:cSld>
  <p:clrMapOvr>
    <a:masterClrMapping/>
  </p:clrMapOvr>
</p:sld>
</file>

<file path=ppt/theme/theme1.xml><?xml version="1.0" encoding="utf-8"?>
<a:theme xmlns:a="http://schemas.openxmlformats.org/drawingml/2006/main" name="Piisk">
  <a:themeElements>
    <a:clrScheme name="Piisk">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Piisk">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isk">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i kujund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TM04033925[[fn=Piisk]]</Template>
  <TotalTime>687</TotalTime>
  <Words>549</Words>
  <Application>Microsoft Office PowerPoint</Application>
  <PresentationFormat>Laiekraan</PresentationFormat>
  <Paragraphs>56</Paragraphs>
  <Slides>8</Slides>
  <Notes>5</Notes>
  <HiddenSlides>0</HiddenSlides>
  <MMClips>0</MMClips>
  <ScaleCrop>false</ScaleCrop>
  <HeadingPairs>
    <vt:vector size="6" baseType="variant">
      <vt:variant>
        <vt:lpstr>Kasutatud fondid</vt:lpstr>
      </vt:variant>
      <vt:variant>
        <vt:i4>3</vt:i4>
      </vt:variant>
      <vt:variant>
        <vt:lpstr>Kujundus</vt:lpstr>
      </vt:variant>
      <vt:variant>
        <vt:i4>1</vt:i4>
      </vt:variant>
      <vt:variant>
        <vt:lpstr>Slaidipealkirjad</vt:lpstr>
      </vt:variant>
      <vt:variant>
        <vt:i4>8</vt:i4>
      </vt:variant>
    </vt:vector>
  </HeadingPairs>
  <TitlesOfParts>
    <vt:vector size="12" baseType="lpstr">
      <vt:lpstr>Arial</vt:lpstr>
      <vt:lpstr>Calibri</vt:lpstr>
      <vt:lpstr>Tw Cen MT</vt:lpstr>
      <vt:lpstr>Piisk</vt:lpstr>
      <vt:lpstr>C, C++ ja C# turbeaspektid ja -vahendid</vt:lpstr>
      <vt:lpstr>C keeled</vt:lpstr>
      <vt:lpstr>String format</vt:lpstr>
      <vt:lpstr>C ja C++ puhvri ületäitumine (buffer overflow)</vt:lpstr>
      <vt:lpstr>Kuidas seda ennetada?</vt:lpstr>
      <vt:lpstr>Veel soovitusi</vt:lpstr>
      <vt:lpstr>Tänan</vt:lpstr>
      <vt:lpstr>Allikad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C++ ja C# turbeaspektid ja –vahendid</dc:title>
  <dc:creator>Toivo</dc:creator>
  <cp:lastModifiedBy>Toivo</cp:lastModifiedBy>
  <cp:revision>1</cp:revision>
  <dcterms:created xsi:type="dcterms:W3CDTF">2023-03-24T08:44:02Z</dcterms:created>
  <dcterms:modified xsi:type="dcterms:W3CDTF">2023-04-14T06:12:47Z</dcterms:modified>
</cp:coreProperties>
</file>